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8" r:id="rId10"/>
    <p:sldId id="264" r:id="rId11"/>
    <p:sldId id="263" r:id="rId12"/>
    <p:sldId id="262" r:id="rId13"/>
    <p:sldId id="276" r:id="rId14"/>
    <p:sldId id="261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27577-876D-4EAB-8F33-BF4B81C5B46B}" v="658" dt="2021-05-19T21:32:49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4DB896-76CF-4419-99E1-752A6CECA5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12DC1B1-2362-410C-B836-B72C98184E00}">
      <dgm:prSet/>
      <dgm:spPr/>
      <dgm:t>
        <a:bodyPr/>
        <a:lstStyle/>
        <a:p>
          <a:pPr algn="just"/>
          <a:r>
            <a:rPr lang="en-GB" dirty="0"/>
            <a:t>The Internet of Things (IoT) is an ever-expanding network of physical devices with an IP address allowing internet connectivity, as well as the communication that takes place between these devices as well as other Internet-connected devices and systems.</a:t>
          </a:r>
          <a:endParaRPr lang="en-US" dirty="0"/>
        </a:p>
      </dgm:t>
    </dgm:pt>
    <dgm:pt modelId="{43B05573-2615-417B-8318-727C4C04F8AE}" type="parTrans" cxnId="{A55C6CB4-7497-410F-AF05-763AE764085C}">
      <dgm:prSet/>
      <dgm:spPr/>
      <dgm:t>
        <a:bodyPr/>
        <a:lstStyle/>
        <a:p>
          <a:endParaRPr lang="en-US"/>
        </a:p>
      </dgm:t>
    </dgm:pt>
    <dgm:pt modelId="{EAA7DD03-C047-4A18-A9ED-CAB7EF91391A}" type="sibTrans" cxnId="{A55C6CB4-7497-410F-AF05-763AE764085C}">
      <dgm:prSet/>
      <dgm:spPr/>
      <dgm:t>
        <a:bodyPr/>
        <a:lstStyle/>
        <a:p>
          <a:endParaRPr lang="en-US" dirty="0"/>
        </a:p>
      </dgm:t>
    </dgm:pt>
    <dgm:pt modelId="{8E83460A-0C8A-4163-B926-8035A9898E7D}">
      <dgm:prSet/>
      <dgm:spPr/>
      <dgm:t>
        <a:bodyPr/>
        <a:lstStyle/>
        <a:p>
          <a:pPr algn="just"/>
          <a:r>
            <a:rPr lang="en-GB" dirty="0"/>
            <a:t>Basically, The Internet of Things (IoT) is a network of interconnected physical things that can be accessed over the internet.</a:t>
          </a:r>
          <a:endParaRPr lang="en-US" dirty="0"/>
        </a:p>
      </dgm:t>
    </dgm:pt>
    <dgm:pt modelId="{C6DB08ED-4C5C-4EF0-8135-B1B60928B46C}" type="parTrans" cxnId="{53B7831A-8C2D-4E0C-B51E-41A7BBD32F37}">
      <dgm:prSet/>
      <dgm:spPr/>
      <dgm:t>
        <a:bodyPr/>
        <a:lstStyle/>
        <a:p>
          <a:endParaRPr lang="en-US"/>
        </a:p>
      </dgm:t>
    </dgm:pt>
    <dgm:pt modelId="{5F7F7743-F909-4B04-9400-4301CB0E8895}" type="sibTrans" cxnId="{53B7831A-8C2D-4E0C-B51E-41A7BBD32F37}">
      <dgm:prSet/>
      <dgm:spPr/>
      <dgm:t>
        <a:bodyPr/>
        <a:lstStyle/>
        <a:p>
          <a:endParaRPr lang="en-US"/>
        </a:p>
      </dgm:t>
    </dgm:pt>
    <dgm:pt modelId="{97227EEF-028D-4A3A-A74F-01C57547D0A4}">
      <dgm:prSet/>
      <dgm:spPr/>
      <dgm:t>
        <a:bodyPr/>
        <a:lstStyle/>
        <a:p>
          <a:r>
            <a:rPr lang="en-GB" dirty="0"/>
            <a:t>It is also denoted by  “Internet of Everything”</a:t>
          </a:r>
          <a:endParaRPr lang="en-US" dirty="0"/>
        </a:p>
      </dgm:t>
    </dgm:pt>
    <dgm:pt modelId="{D663E32E-2FB4-433A-A351-503B8C535B5B}" type="parTrans" cxnId="{9B86DE8E-9271-450D-B0AD-571ADA7D492F}">
      <dgm:prSet/>
      <dgm:spPr/>
      <dgm:t>
        <a:bodyPr/>
        <a:lstStyle/>
        <a:p>
          <a:endParaRPr lang="en-US"/>
        </a:p>
      </dgm:t>
    </dgm:pt>
    <dgm:pt modelId="{67FBC187-E34E-41B7-A773-EE48F7D8DA51}" type="sibTrans" cxnId="{9B86DE8E-9271-450D-B0AD-571ADA7D492F}">
      <dgm:prSet/>
      <dgm:spPr/>
      <dgm:t>
        <a:bodyPr/>
        <a:lstStyle/>
        <a:p>
          <a:endParaRPr lang="en-US"/>
        </a:p>
      </dgm:t>
    </dgm:pt>
    <dgm:pt modelId="{9BC02176-7B6F-477B-91D4-1C7EE4694755}" type="pres">
      <dgm:prSet presAssocID="{574DB896-76CF-4419-99E1-752A6CECA59E}" presName="root" presStyleCnt="0">
        <dgm:presLayoutVars>
          <dgm:dir/>
          <dgm:resizeHandles val="exact"/>
        </dgm:presLayoutVars>
      </dgm:prSet>
      <dgm:spPr/>
    </dgm:pt>
    <dgm:pt modelId="{C09187AD-DF0B-48E0-987F-7A52E0AE999A}" type="pres">
      <dgm:prSet presAssocID="{812DC1B1-2362-410C-B836-B72C98184E00}" presName="compNode" presStyleCnt="0"/>
      <dgm:spPr/>
    </dgm:pt>
    <dgm:pt modelId="{E410BA27-4B5B-4A27-9636-4ECAE3AF810C}" type="pres">
      <dgm:prSet presAssocID="{812DC1B1-2362-410C-B836-B72C98184E00}" presName="bgRect" presStyleLbl="bgShp" presStyleIdx="0" presStyleCnt="3"/>
      <dgm:spPr/>
    </dgm:pt>
    <dgm:pt modelId="{4B40CD98-9CB4-48D3-A3BE-2020E9F84BB4}" type="pres">
      <dgm:prSet presAssocID="{812DC1B1-2362-410C-B836-B72C98184E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865A5C01-A727-49EE-9DBA-C114F603EB32}" type="pres">
      <dgm:prSet presAssocID="{812DC1B1-2362-410C-B836-B72C98184E00}" presName="spaceRect" presStyleCnt="0"/>
      <dgm:spPr/>
    </dgm:pt>
    <dgm:pt modelId="{B0F42DCD-D324-4001-B37F-96B3D0EA0787}" type="pres">
      <dgm:prSet presAssocID="{812DC1B1-2362-410C-B836-B72C98184E00}" presName="parTx" presStyleLbl="revTx" presStyleIdx="0" presStyleCnt="3">
        <dgm:presLayoutVars>
          <dgm:chMax val="0"/>
          <dgm:chPref val="0"/>
        </dgm:presLayoutVars>
      </dgm:prSet>
      <dgm:spPr/>
    </dgm:pt>
    <dgm:pt modelId="{31B776D8-B293-45D0-865F-B95E370C8766}" type="pres">
      <dgm:prSet presAssocID="{EAA7DD03-C047-4A18-A9ED-CAB7EF91391A}" presName="sibTrans" presStyleCnt="0"/>
      <dgm:spPr/>
    </dgm:pt>
    <dgm:pt modelId="{D43F00B9-7127-48C9-9C19-1D819C4DD8AD}" type="pres">
      <dgm:prSet presAssocID="{8E83460A-0C8A-4163-B926-8035A9898E7D}" presName="compNode" presStyleCnt="0"/>
      <dgm:spPr/>
    </dgm:pt>
    <dgm:pt modelId="{4805D9F3-19AA-49F1-BD63-A91A0C3FB673}" type="pres">
      <dgm:prSet presAssocID="{8E83460A-0C8A-4163-B926-8035A9898E7D}" presName="bgRect" presStyleLbl="bgShp" presStyleIdx="1" presStyleCnt="3" custLinFactNeighborX="-467" custLinFactNeighborY="-818"/>
      <dgm:spPr/>
    </dgm:pt>
    <dgm:pt modelId="{565A8930-2AD7-4EED-A368-1983423BD2CE}" type="pres">
      <dgm:prSet presAssocID="{8E83460A-0C8A-4163-B926-8035A9898E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E786D078-D08D-434A-AB46-AAC0160F80C8}" type="pres">
      <dgm:prSet presAssocID="{8E83460A-0C8A-4163-B926-8035A9898E7D}" presName="spaceRect" presStyleCnt="0"/>
      <dgm:spPr/>
    </dgm:pt>
    <dgm:pt modelId="{A8A9CE16-2CE2-4A09-972D-E7CBE284B3BB}" type="pres">
      <dgm:prSet presAssocID="{8E83460A-0C8A-4163-B926-8035A9898E7D}" presName="parTx" presStyleLbl="revTx" presStyleIdx="1" presStyleCnt="3">
        <dgm:presLayoutVars>
          <dgm:chMax val="0"/>
          <dgm:chPref val="0"/>
        </dgm:presLayoutVars>
      </dgm:prSet>
      <dgm:spPr/>
    </dgm:pt>
    <dgm:pt modelId="{D6ADD042-C040-4B9F-90AB-43A40031363B}" type="pres">
      <dgm:prSet presAssocID="{5F7F7743-F909-4B04-9400-4301CB0E8895}" presName="sibTrans" presStyleCnt="0"/>
      <dgm:spPr/>
    </dgm:pt>
    <dgm:pt modelId="{EAF23190-8321-4BE8-9913-4CC5F73CF430}" type="pres">
      <dgm:prSet presAssocID="{97227EEF-028D-4A3A-A74F-01C57547D0A4}" presName="compNode" presStyleCnt="0"/>
      <dgm:spPr/>
    </dgm:pt>
    <dgm:pt modelId="{E7CF3CA1-CE07-47E2-BF63-1B8A57B97D00}" type="pres">
      <dgm:prSet presAssocID="{97227EEF-028D-4A3A-A74F-01C57547D0A4}" presName="bgRect" presStyleLbl="bgShp" presStyleIdx="2" presStyleCnt="3" custLinFactNeighborX="1120" custLinFactNeighborY="-4047"/>
      <dgm:spPr/>
    </dgm:pt>
    <dgm:pt modelId="{C1B88352-D4BA-4769-8D6E-031A4353ABE2}" type="pres">
      <dgm:prSet presAssocID="{97227EEF-028D-4A3A-A74F-01C57547D0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BF07953-BBE7-4FA5-B9DF-D909FC52B496}" type="pres">
      <dgm:prSet presAssocID="{97227EEF-028D-4A3A-A74F-01C57547D0A4}" presName="spaceRect" presStyleCnt="0"/>
      <dgm:spPr/>
    </dgm:pt>
    <dgm:pt modelId="{35B32375-EFB9-43B2-9966-AE5A5CFD9880}" type="pres">
      <dgm:prSet presAssocID="{97227EEF-028D-4A3A-A74F-01C57547D0A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3B7831A-8C2D-4E0C-B51E-41A7BBD32F37}" srcId="{574DB896-76CF-4419-99E1-752A6CECA59E}" destId="{8E83460A-0C8A-4163-B926-8035A9898E7D}" srcOrd="1" destOrd="0" parTransId="{C6DB08ED-4C5C-4EF0-8135-B1B60928B46C}" sibTransId="{5F7F7743-F909-4B04-9400-4301CB0E8895}"/>
    <dgm:cxn modelId="{BC4BDF2B-EF31-4975-924F-9281BDC101A6}" type="presOf" srcId="{97227EEF-028D-4A3A-A74F-01C57547D0A4}" destId="{35B32375-EFB9-43B2-9966-AE5A5CFD9880}" srcOrd="0" destOrd="0" presId="urn:microsoft.com/office/officeart/2018/2/layout/IconVerticalSolidList"/>
    <dgm:cxn modelId="{38AA0238-71EA-4BD7-885A-F84BD9B32EFB}" type="presOf" srcId="{574DB896-76CF-4419-99E1-752A6CECA59E}" destId="{9BC02176-7B6F-477B-91D4-1C7EE4694755}" srcOrd="0" destOrd="0" presId="urn:microsoft.com/office/officeart/2018/2/layout/IconVerticalSolidList"/>
    <dgm:cxn modelId="{2E968E69-9114-4D09-B1DF-E045B6A2028D}" type="presOf" srcId="{812DC1B1-2362-410C-B836-B72C98184E00}" destId="{B0F42DCD-D324-4001-B37F-96B3D0EA0787}" srcOrd="0" destOrd="0" presId="urn:microsoft.com/office/officeart/2018/2/layout/IconVerticalSolidList"/>
    <dgm:cxn modelId="{FAD65D85-6840-4F06-8CB2-16BED6D3FC47}" type="presOf" srcId="{8E83460A-0C8A-4163-B926-8035A9898E7D}" destId="{A8A9CE16-2CE2-4A09-972D-E7CBE284B3BB}" srcOrd="0" destOrd="0" presId="urn:microsoft.com/office/officeart/2018/2/layout/IconVerticalSolidList"/>
    <dgm:cxn modelId="{9B86DE8E-9271-450D-B0AD-571ADA7D492F}" srcId="{574DB896-76CF-4419-99E1-752A6CECA59E}" destId="{97227EEF-028D-4A3A-A74F-01C57547D0A4}" srcOrd="2" destOrd="0" parTransId="{D663E32E-2FB4-433A-A351-503B8C535B5B}" sibTransId="{67FBC187-E34E-41B7-A773-EE48F7D8DA51}"/>
    <dgm:cxn modelId="{A55C6CB4-7497-410F-AF05-763AE764085C}" srcId="{574DB896-76CF-4419-99E1-752A6CECA59E}" destId="{812DC1B1-2362-410C-B836-B72C98184E00}" srcOrd="0" destOrd="0" parTransId="{43B05573-2615-417B-8318-727C4C04F8AE}" sibTransId="{EAA7DD03-C047-4A18-A9ED-CAB7EF91391A}"/>
    <dgm:cxn modelId="{0FAFD5CE-4B2A-4373-9148-5B576EDB3FEF}" type="presParOf" srcId="{9BC02176-7B6F-477B-91D4-1C7EE4694755}" destId="{C09187AD-DF0B-48E0-987F-7A52E0AE999A}" srcOrd="0" destOrd="0" presId="urn:microsoft.com/office/officeart/2018/2/layout/IconVerticalSolidList"/>
    <dgm:cxn modelId="{EF5BC188-7E5E-413E-B8AC-81E03A0638C4}" type="presParOf" srcId="{C09187AD-DF0B-48E0-987F-7A52E0AE999A}" destId="{E410BA27-4B5B-4A27-9636-4ECAE3AF810C}" srcOrd="0" destOrd="0" presId="urn:microsoft.com/office/officeart/2018/2/layout/IconVerticalSolidList"/>
    <dgm:cxn modelId="{464967EA-A76A-49D8-BAAE-7EF86AD60CF9}" type="presParOf" srcId="{C09187AD-DF0B-48E0-987F-7A52E0AE999A}" destId="{4B40CD98-9CB4-48D3-A3BE-2020E9F84BB4}" srcOrd="1" destOrd="0" presId="urn:microsoft.com/office/officeart/2018/2/layout/IconVerticalSolidList"/>
    <dgm:cxn modelId="{D4494FF5-EA61-4857-A02C-D281B8EC833E}" type="presParOf" srcId="{C09187AD-DF0B-48E0-987F-7A52E0AE999A}" destId="{865A5C01-A727-49EE-9DBA-C114F603EB32}" srcOrd="2" destOrd="0" presId="urn:microsoft.com/office/officeart/2018/2/layout/IconVerticalSolidList"/>
    <dgm:cxn modelId="{2163C207-4775-45CB-8A4F-A941F6DE037A}" type="presParOf" srcId="{C09187AD-DF0B-48E0-987F-7A52E0AE999A}" destId="{B0F42DCD-D324-4001-B37F-96B3D0EA0787}" srcOrd="3" destOrd="0" presId="urn:microsoft.com/office/officeart/2018/2/layout/IconVerticalSolidList"/>
    <dgm:cxn modelId="{F948F71D-2CA8-4BCF-ADCD-0B6F2B66AEF0}" type="presParOf" srcId="{9BC02176-7B6F-477B-91D4-1C7EE4694755}" destId="{31B776D8-B293-45D0-865F-B95E370C8766}" srcOrd="1" destOrd="0" presId="urn:microsoft.com/office/officeart/2018/2/layout/IconVerticalSolidList"/>
    <dgm:cxn modelId="{0BE40A7A-9DBE-42FA-9789-C040C5E4059A}" type="presParOf" srcId="{9BC02176-7B6F-477B-91D4-1C7EE4694755}" destId="{D43F00B9-7127-48C9-9C19-1D819C4DD8AD}" srcOrd="2" destOrd="0" presId="urn:microsoft.com/office/officeart/2018/2/layout/IconVerticalSolidList"/>
    <dgm:cxn modelId="{FEBD22BE-E9EA-42DE-AA98-623874FFB612}" type="presParOf" srcId="{D43F00B9-7127-48C9-9C19-1D819C4DD8AD}" destId="{4805D9F3-19AA-49F1-BD63-A91A0C3FB673}" srcOrd="0" destOrd="0" presId="urn:microsoft.com/office/officeart/2018/2/layout/IconVerticalSolidList"/>
    <dgm:cxn modelId="{051C91FF-0B28-4067-932A-8489CAF50BBA}" type="presParOf" srcId="{D43F00B9-7127-48C9-9C19-1D819C4DD8AD}" destId="{565A8930-2AD7-4EED-A368-1983423BD2CE}" srcOrd="1" destOrd="0" presId="urn:microsoft.com/office/officeart/2018/2/layout/IconVerticalSolidList"/>
    <dgm:cxn modelId="{E30A6D47-718B-4B84-8FA4-B59EECEC7748}" type="presParOf" srcId="{D43F00B9-7127-48C9-9C19-1D819C4DD8AD}" destId="{E786D078-D08D-434A-AB46-AAC0160F80C8}" srcOrd="2" destOrd="0" presId="urn:microsoft.com/office/officeart/2018/2/layout/IconVerticalSolidList"/>
    <dgm:cxn modelId="{DED2D91A-0105-463E-B6D6-64DCDC5B4948}" type="presParOf" srcId="{D43F00B9-7127-48C9-9C19-1D819C4DD8AD}" destId="{A8A9CE16-2CE2-4A09-972D-E7CBE284B3BB}" srcOrd="3" destOrd="0" presId="urn:microsoft.com/office/officeart/2018/2/layout/IconVerticalSolidList"/>
    <dgm:cxn modelId="{8340F46F-610A-48D9-A4F3-E8E47506EAF9}" type="presParOf" srcId="{9BC02176-7B6F-477B-91D4-1C7EE4694755}" destId="{D6ADD042-C040-4B9F-90AB-43A40031363B}" srcOrd="3" destOrd="0" presId="urn:microsoft.com/office/officeart/2018/2/layout/IconVerticalSolidList"/>
    <dgm:cxn modelId="{DA192107-A2EE-44C7-98C3-0DD7CAE6C852}" type="presParOf" srcId="{9BC02176-7B6F-477B-91D4-1C7EE4694755}" destId="{EAF23190-8321-4BE8-9913-4CC5F73CF430}" srcOrd="4" destOrd="0" presId="urn:microsoft.com/office/officeart/2018/2/layout/IconVerticalSolidList"/>
    <dgm:cxn modelId="{E5CA585D-4F4B-48C0-AF8C-070FBCCB2BA4}" type="presParOf" srcId="{EAF23190-8321-4BE8-9913-4CC5F73CF430}" destId="{E7CF3CA1-CE07-47E2-BF63-1B8A57B97D00}" srcOrd="0" destOrd="0" presId="urn:microsoft.com/office/officeart/2018/2/layout/IconVerticalSolidList"/>
    <dgm:cxn modelId="{BB63C698-B5D7-40A2-A01F-39B24A60FBEC}" type="presParOf" srcId="{EAF23190-8321-4BE8-9913-4CC5F73CF430}" destId="{C1B88352-D4BA-4769-8D6E-031A4353ABE2}" srcOrd="1" destOrd="0" presId="urn:microsoft.com/office/officeart/2018/2/layout/IconVerticalSolidList"/>
    <dgm:cxn modelId="{984E1968-E2ED-4B6B-8D66-F238A6BF2750}" type="presParOf" srcId="{EAF23190-8321-4BE8-9913-4CC5F73CF430}" destId="{BBF07953-BBE7-4FA5-B9DF-D909FC52B496}" srcOrd="2" destOrd="0" presId="urn:microsoft.com/office/officeart/2018/2/layout/IconVerticalSolidList"/>
    <dgm:cxn modelId="{8CBF74B5-37D7-4345-BCDC-D212DBDB40EA}" type="presParOf" srcId="{EAF23190-8321-4BE8-9913-4CC5F73CF430}" destId="{35B32375-EFB9-43B2-9966-AE5A5CFD98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8D95DC-786A-40D1-BCD4-76D15E7C469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EDD7BD9-F4CD-4C0A-AA51-022B583E9B4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/>
            <a:t>Components of IoT </a:t>
          </a:r>
          <a:endParaRPr lang="en-US"/>
        </a:p>
      </dgm:t>
    </dgm:pt>
    <dgm:pt modelId="{D4162705-DE18-4557-B37E-21FF1C157C43}" type="parTrans" cxnId="{99686097-3720-4F27-A3F7-5D117DFCBA9F}">
      <dgm:prSet/>
      <dgm:spPr/>
      <dgm:t>
        <a:bodyPr/>
        <a:lstStyle/>
        <a:p>
          <a:endParaRPr lang="en-US"/>
        </a:p>
      </dgm:t>
    </dgm:pt>
    <dgm:pt modelId="{492F2173-EA0C-4B0F-98F4-82738614D3AF}" type="sibTrans" cxnId="{99686097-3720-4F27-A3F7-5D117DFCBA9F}">
      <dgm:prSet/>
      <dgm:spPr/>
      <dgm:t>
        <a:bodyPr/>
        <a:lstStyle/>
        <a:p>
          <a:endParaRPr lang="en-US"/>
        </a:p>
      </dgm:t>
    </dgm:pt>
    <dgm:pt modelId="{DA712775-C91F-4818-9B3F-84A174855E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Smart Systems and Internet of Things are driven by a mixture of :</a:t>
          </a:r>
          <a:endParaRPr lang="en-US" dirty="0"/>
        </a:p>
      </dgm:t>
    </dgm:pt>
    <dgm:pt modelId="{FCB54F3F-5818-4E28-9B3E-2420978C6A80}" type="parTrans" cxnId="{59E55EB1-871E-48B7-831B-9AA8059942F8}">
      <dgm:prSet/>
      <dgm:spPr/>
      <dgm:t>
        <a:bodyPr/>
        <a:lstStyle/>
        <a:p>
          <a:endParaRPr lang="en-US"/>
        </a:p>
      </dgm:t>
    </dgm:pt>
    <dgm:pt modelId="{BE3E3F89-13B4-4231-9E23-E1BEC2F72F4F}" type="sibTrans" cxnId="{59E55EB1-871E-48B7-831B-9AA8059942F8}">
      <dgm:prSet/>
      <dgm:spPr/>
      <dgm:t>
        <a:bodyPr/>
        <a:lstStyle/>
        <a:p>
          <a:endParaRPr lang="en-US"/>
        </a:p>
      </dgm:t>
    </dgm:pt>
    <dgm:pt modelId="{5269DC12-7037-4208-BC4E-E25C714BDCE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baseline="0"/>
            <a:t>Connectivity </a:t>
          </a:r>
          <a:endParaRPr lang="en-US"/>
        </a:p>
      </dgm:t>
    </dgm:pt>
    <dgm:pt modelId="{F7250DA9-084C-4263-95E9-F28C4EEC8150}" type="parTrans" cxnId="{B92346C9-5119-4394-8FFB-6B93DF7CDF0D}">
      <dgm:prSet/>
      <dgm:spPr/>
      <dgm:t>
        <a:bodyPr/>
        <a:lstStyle/>
        <a:p>
          <a:endParaRPr lang="en-US"/>
        </a:p>
      </dgm:t>
    </dgm:pt>
    <dgm:pt modelId="{61274359-A702-4444-BB1D-7823DD8CC669}" type="sibTrans" cxnId="{B92346C9-5119-4394-8FFB-6B93DF7CDF0D}">
      <dgm:prSet/>
      <dgm:spPr/>
      <dgm:t>
        <a:bodyPr/>
        <a:lstStyle/>
        <a:p>
          <a:endParaRPr lang="en-US"/>
        </a:p>
      </dgm:t>
    </dgm:pt>
    <dgm:pt modelId="{AE3C5AF0-81FA-45BA-8DD5-6391FDB8244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Sensors</a:t>
          </a:r>
          <a:endParaRPr lang="en-US"/>
        </a:p>
      </dgm:t>
    </dgm:pt>
    <dgm:pt modelId="{2C28D727-0CCE-4AE4-8756-D55FBBE96C51}" type="parTrans" cxnId="{0AFD8964-6EA8-4C5D-B275-22C52474EE70}">
      <dgm:prSet/>
      <dgm:spPr/>
      <dgm:t>
        <a:bodyPr/>
        <a:lstStyle/>
        <a:p>
          <a:endParaRPr lang="en-US"/>
        </a:p>
      </dgm:t>
    </dgm:pt>
    <dgm:pt modelId="{21A06DD9-42B6-418C-9AF6-7C496F512F47}" type="sibTrans" cxnId="{0AFD8964-6EA8-4C5D-B275-22C52474EE70}">
      <dgm:prSet/>
      <dgm:spPr/>
      <dgm:t>
        <a:bodyPr/>
        <a:lstStyle/>
        <a:p>
          <a:endParaRPr lang="en-US"/>
        </a:p>
      </dgm:t>
    </dgm:pt>
    <dgm:pt modelId="{CA369BD1-BA9A-4B87-B768-6F0E1307244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People &amp; Processes</a:t>
          </a:r>
          <a:endParaRPr lang="en-US"/>
        </a:p>
      </dgm:t>
    </dgm:pt>
    <dgm:pt modelId="{3FFC06EF-0683-4792-92AD-D4EABFE2FF52}" type="parTrans" cxnId="{17ADF771-358D-4501-B3F5-853C94BF0870}">
      <dgm:prSet/>
      <dgm:spPr/>
      <dgm:t>
        <a:bodyPr/>
        <a:lstStyle/>
        <a:p>
          <a:endParaRPr lang="en-US"/>
        </a:p>
      </dgm:t>
    </dgm:pt>
    <dgm:pt modelId="{37C981DE-CA90-4578-B543-9EC750FE0C43}" type="sibTrans" cxnId="{17ADF771-358D-4501-B3F5-853C94BF0870}">
      <dgm:prSet/>
      <dgm:spPr/>
      <dgm:t>
        <a:bodyPr/>
        <a:lstStyle/>
        <a:p>
          <a:endParaRPr lang="en-US"/>
        </a:p>
      </dgm:t>
    </dgm:pt>
    <dgm:pt modelId="{10382AF2-B8C4-4AF7-B961-31FB3560E618}" type="pres">
      <dgm:prSet presAssocID="{5B8D95DC-786A-40D1-BCD4-76D15E7C469C}" presName="root" presStyleCnt="0">
        <dgm:presLayoutVars>
          <dgm:dir/>
          <dgm:resizeHandles val="exact"/>
        </dgm:presLayoutVars>
      </dgm:prSet>
      <dgm:spPr/>
    </dgm:pt>
    <dgm:pt modelId="{A03670CF-E639-46D8-807A-83E20E80DF4B}" type="pres">
      <dgm:prSet presAssocID="{6EDD7BD9-F4CD-4C0A-AA51-022B583E9B40}" presName="compNode" presStyleCnt="0"/>
      <dgm:spPr/>
    </dgm:pt>
    <dgm:pt modelId="{9FB26454-F8F1-4BF3-B542-C4CA5A54E529}" type="pres">
      <dgm:prSet presAssocID="{6EDD7BD9-F4CD-4C0A-AA51-022B583E9B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6721D89-EC21-482F-8491-EFA57F4D57F3}" type="pres">
      <dgm:prSet presAssocID="{6EDD7BD9-F4CD-4C0A-AA51-022B583E9B40}" presName="iconSpace" presStyleCnt="0"/>
      <dgm:spPr/>
    </dgm:pt>
    <dgm:pt modelId="{CE301F10-EFB1-4E16-850D-EDAB63099649}" type="pres">
      <dgm:prSet presAssocID="{6EDD7BD9-F4CD-4C0A-AA51-022B583E9B40}" presName="parTx" presStyleLbl="revTx" presStyleIdx="0" presStyleCnt="4">
        <dgm:presLayoutVars>
          <dgm:chMax val="0"/>
          <dgm:chPref val="0"/>
        </dgm:presLayoutVars>
      </dgm:prSet>
      <dgm:spPr/>
    </dgm:pt>
    <dgm:pt modelId="{A283A6F6-7748-4FAA-AF67-EE92487470E6}" type="pres">
      <dgm:prSet presAssocID="{6EDD7BD9-F4CD-4C0A-AA51-022B583E9B40}" presName="txSpace" presStyleCnt="0"/>
      <dgm:spPr/>
    </dgm:pt>
    <dgm:pt modelId="{099703D1-3ED6-4A78-9712-4EE6E157C7C7}" type="pres">
      <dgm:prSet presAssocID="{6EDD7BD9-F4CD-4C0A-AA51-022B583E9B40}" presName="desTx" presStyleLbl="revTx" presStyleIdx="1" presStyleCnt="4">
        <dgm:presLayoutVars/>
      </dgm:prSet>
      <dgm:spPr/>
    </dgm:pt>
    <dgm:pt modelId="{FF424C88-3765-4B2C-AEEA-856B3F1EA00C}" type="pres">
      <dgm:prSet presAssocID="{492F2173-EA0C-4B0F-98F4-82738614D3AF}" presName="sibTrans" presStyleCnt="0"/>
      <dgm:spPr/>
    </dgm:pt>
    <dgm:pt modelId="{CB39C015-7AF2-4D32-9E62-26237F86C89B}" type="pres">
      <dgm:prSet presAssocID="{DA712775-C91F-4818-9B3F-84A174855E4B}" presName="compNode" presStyleCnt="0"/>
      <dgm:spPr/>
    </dgm:pt>
    <dgm:pt modelId="{673C4A54-820B-48BF-AE52-72AC5B7C6083}" type="pres">
      <dgm:prSet presAssocID="{DA712775-C91F-4818-9B3F-84A174855E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AAD49A0-C1A2-45BD-A6C0-D9B09CEC3A1A}" type="pres">
      <dgm:prSet presAssocID="{DA712775-C91F-4818-9B3F-84A174855E4B}" presName="iconSpace" presStyleCnt="0"/>
      <dgm:spPr/>
    </dgm:pt>
    <dgm:pt modelId="{76C2AB09-9347-464F-8032-BD939EEB8642}" type="pres">
      <dgm:prSet presAssocID="{DA712775-C91F-4818-9B3F-84A174855E4B}" presName="parTx" presStyleLbl="revTx" presStyleIdx="2" presStyleCnt="4">
        <dgm:presLayoutVars>
          <dgm:chMax val="0"/>
          <dgm:chPref val="0"/>
        </dgm:presLayoutVars>
      </dgm:prSet>
      <dgm:spPr/>
    </dgm:pt>
    <dgm:pt modelId="{6896A03A-28AF-4477-BA45-A561412BE423}" type="pres">
      <dgm:prSet presAssocID="{DA712775-C91F-4818-9B3F-84A174855E4B}" presName="txSpace" presStyleCnt="0"/>
      <dgm:spPr/>
    </dgm:pt>
    <dgm:pt modelId="{8A49056E-D247-4EA7-8C22-DAC91A3FAD30}" type="pres">
      <dgm:prSet presAssocID="{DA712775-C91F-4818-9B3F-84A174855E4B}" presName="desTx" presStyleLbl="revTx" presStyleIdx="3" presStyleCnt="4">
        <dgm:presLayoutVars/>
      </dgm:prSet>
      <dgm:spPr/>
    </dgm:pt>
  </dgm:ptLst>
  <dgm:cxnLst>
    <dgm:cxn modelId="{C9815316-8684-4070-B454-3817E6EE47CF}" type="presOf" srcId="{5269DC12-7037-4208-BC4E-E25C714BDCE7}" destId="{8A49056E-D247-4EA7-8C22-DAC91A3FAD30}" srcOrd="0" destOrd="0" presId="urn:microsoft.com/office/officeart/2018/2/layout/IconLabelDescriptionList"/>
    <dgm:cxn modelId="{26962127-AD09-495D-88E9-7DAF2AAAF123}" type="presOf" srcId="{AE3C5AF0-81FA-45BA-8DD5-6391FDB8244C}" destId="{8A49056E-D247-4EA7-8C22-DAC91A3FAD30}" srcOrd="0" destOrd="1" presId="urn:microsoft.com/office/officeart/2018/2/layout/IconLabelDescriptionList"/>
    <dgm:cxn modelId="{AB00A360-2EC7-40F6-AA7C-9AE2EAA15636}" type="presOf" srcId="{6EDD7BD9-F4CD-4C0A-AA51-022B583E9B40}" destId="{CE301F10-EFB1-4E16-850D-EDAB63099649}" srcOrd="0" destOrd="0" presId="urn:microsoft.com/office/officeart/2018/2/layout/IconLabelDescriptionList"/>
    <dgm:cxn modelId="{0AFD8964-6EA8-4C5D-B275-22C52474EE70}" srcId="{DA712775-C91F-4818-9B3F-84A174855E4B}" destId="{AE3C5AF0-81FA-45BA-8DD5-6391FDB8244C}" srcOrd="1" destOrd="0" parTransId="{2C28D727-0CCE-4AE4-8756-D55FBBE96C51}" sibTransId="{21A06DD9-42B6-418C-9AF6-7C496F512F47}"/>
    <dgm:cxn modelId="{17ADF771-358D-4501-B3F5-853C94BF0870}" srcId="{DA712775-C91F-4818-9B3F-84A174855E4B}" destId="{CA369BD1-BA9A-4B87-B768-6F0E1307244E}" srcOrd="2" destOrd="0" parTransId="{3FFC06EF-0683-4792-92AD-D4EABFE2FF52}" sibTransId="{37C981DE-CA90-4578-B543-9EC750FE0C43}"/>
    <dgm:cxn modelId="{7A5A2A74-42BF-4C28-9236-758562476C11}" type="presOf" srcId="{DA712775-C91F-4818-9B3F-84A174855E4B}" destId="{76C2AB09-9347-464F-8032-BD939EEB8642}" srcOrd="0" destOrd="0" presId="urn:microsoft.com/office/officeart/2018/2/layout/IconLabelDescriptionList"/>
    <dgm:cxn modelId="{99686097-3720-4F27-A3F7-5D117DFCBA9F}" srcId="{5B8D95DC-786A-40D1-BCD4-76D15E7C469C}" destId="{6EDD7BD9-F4CD-4C0A-AA51-022B583E9B40}" srcOrd="0" destOrd="0" parTransId="{D4162705-DE18-4557-B37E-21FF1C157C43}" sibTransId="{492F2173-EA0C-4B0F-98F4-82738614D3AF}"/>
    <dgm:cxn modelId="{59E55EB1-871E-48B7-831B-9AA8059942F8}" srcId="{5B8D95DC-786A-40D1-BCD4-76D15E7C469C}" destId="{DA712775-C91F-4818-9B3F-84A174855E4B}" srcOrd="1" destOrd="0" parTransId="{FCB54F3F-5818-4E28-9B3E-2420978C6A80}" sibTransId="{BE3E3F89-13B4-4231-9E23-E1BEC2F72F4F}"/>
    <dgm:cxn modelId="{8563B0B9-CF96-4EA2-9BDC-EB3E7F34F14D}" type="presOf" srcId="{CA369BD1-BA9A-4B87-B768-6F0E1307244E}" destId="{8A49056E-D247-4EA7-8C22-DAC91A3FAD30}" srcOrd="0" destOrd="2" presId="urn:microsoft.com/office/officeart/2018/2/layout/IconLabelDescriptionList"/>
    <dgm:cxn modelId="{B92346C9-5119-4394-8FFB-6B93DF7CDF0D}" srcId="{DA712775-C91F-4818-9B3F-84A174855E4B}" destId="{5269DC12-7037-4208-BC4E-E25C714BDCE7}" srcOrd="0" destOrd="0" parTransId="{F7250DA9-084C-4263-95E9-F28C4EEC8150}" sibTransId="{61274359-A702-4444-BB1D-7823DD8CC669}"/>
    <dgm:cxn modelId="{D957CADA-90C2-4C3B-8C57-B19AF2E39BA9}" type="presOf" srcId="{5B8D95DC-786A-40D1-BCD4-76D15E7C469C}" destId="{10382AF2-B8C4-4AF7-B961-31FB3560E618}" srcOrd="0" destOrd="0" presId="urn:microsoft.com/office/officeart/2018/2/layout/IconLabelDescriptionList"/>
    <dgm:cxn modelId="{590D7E42-2F81-48EB-8974-B60228B53598}" type="presParOf" srcId="{10382AF2-B8C4-4AF7-B961-31FB3560E618}" destId="{A03670CF-E639-46D8-807A-83E20E80DF4B}" srcOrd="0" destOrd="0" presId="urn:microsoft.com/office/officeart/2018/2/layout/IconLabelDescriptionList"/>
    <dgm:cxn modelId="{D978612F-8A4B-477D-84C6-936598B6D32F}" type="presParOf" srcId="{A03670CF-E639-46D8-807A-83E20E80DF4B}" destId="{9FB26454-F8F1-4BF3-B542-C4CA5A54E529}" srcOrd="0" destOrd="0" presId="urn:microsoft.com/office/officeart/2018/2/layout/IconLabelDescriptionList"/>
    <dgm:cxn modelId="{74597B95-8674-4928-AD5C-56721602AB4B}" type="presParOf" srcId="{A03670CF-E639-46D8-807A-83E20E80DF4B}" destId="{A6721D89-EC21-482F-8491-EFA57F4D57F3}" srcOrd="1" destOrd="0" presId="urn:microsoft.com/office/officeart/2018/2/layout/IconLabelDescriptionList"/>
    <dgm:cxn modelId="{F6F27125-FFFE-4A37-B000-158E571E8B45}" type="presParOf" srcId="{A03670CF-E639-46D8-807A-83E20E80DF4B}" destId="{CE301F10-EFB1-4E16-850D-EDAB63099649}" srcOrd="2" destOrd="0" presId="urn:microsoft.com/office/officeart/2018/2/layout/IconLabelDescriptionList"/>
    <dgm:cxn modelId="{3F4494BB-476A-432D-B293-5E9077A9C7D1}" type="presParOf" srcId="{A03670CF-E639-46D8-807A-83E20E80DF4B}" destId="{A283A6F6-7748-4FAA-AF67-EE92487470E6}" srcOrd="3" destOrd="0" presId="urn:microsoft.com/office/officeart/2018/2/layout/IconLabelDescriptionList"/>
    <dgm:cxn modelId="{7D94670C-E94A-4424-AC46-879955A8CB65}" type="presParOf" srcId="{A03670CF-E639-46D8-807A-83E20E80DF4B}" destId="{099703D1-3ED6-4A78-9712-4EE6E157C7C7}" srcOrd="4" destOrd="0" presId="urn:microsoft.com/office/officeart/2018/2/layout/IconLabelDescriptionList"/>
    <dgm:cxn modelId="{9C95CAB2-137F-4D2D-BDE7-35D966717C8F}" type="presParOf" srcId="{10382AF2-B8C4-4AF7-B961-31FB3560E618}" destId="{FF424C88-3765-4B2C-AEEA-856B3F1EA00C}" srcOrd="1" destOrd="0" presId="urn:microsoft.com/office/officeart/2018/2/layout/IconLabelDescriptionList"/>
    <dgm:cxn modelId="{2ED0FD31-D487-4569-B149-BF87F39C2AA8}" type="presParOf" srcId="{10382AF2-B8C4-4AF7-B961-31FB3560E618}" destId="{CB39C015-7AF2-4D32-9E62-26237F86C89B}" srcOrd="2" destOrd="0" presId="urn:microsoft.com/office/officeart/2018/2/layout/IconLabelDescriptionList"/>
    <dgm:cxn modelId="{AE2829AE-E350-4328-8762-D83F01A3741E}" type="presParOf" srcId="{CB39C015-7AF2-4D32-9E62-26237F86C89B}" destId="{673C4A54-820B-48BF-AE52-72AC5B7C6083}" srcOrd="0" destOrd="0" presId="urn:microsoft.com/office/officeart/2018/2/layout/IconLabelDescriptionList"/>
    <dgm:cxn modelId="{7D8C9A18-0BC1-4821-8A4E-2BE3E5EDB3E8}" type="presParOf" srcId="{CB39C015-7AF2-4D32-9E62-26237F86C89B}" destId="{AAAD49A0-C1A2-45BD-A6C0-D9B09CEC3A1A}" srcOrd="1" destOrd="0" presId="urn:microsoft.com/office/officeart/2018/2/layout/IconLabelDescriptionList"/>
    <dgm:cxn modelId="{0AF756F8-6BFA-4914-A3D8-84060FD8AA5C}" type="presParOf" srcId="{CB39C015-7AF2-4D32-9E62-26237F86C89B}" destId="{76C2AB09-9347-464F-8032-BD939EEB8642}" srcOrd="2" destOrd="0" presId="urn:microsoft.com/office/officeart/2018/2/layout/IconLabelDescriptionList"/>
    <dgm:cxn modelId="{10A26435-6F57-4DB4-83C3-74DF33B72127}" type="presParOf" srcId="{CB39C015-7AF2-4D32-9E62-26237F86C89B}" destId="{6896A03A-28AF-4477-BA45-A561412BE423}" srcOrd="3" destOrd="0" presId="urn:microsoft.com/office/officeart/2018/2/layout/IconLabelDescriptionList"/>
    <dgm:cxn modelId="{EE012DAB-0229-4EAE-949D-9F70946AC3E5}" type="presParOf" srcId="{CB39C015-7AF2-4D32-9E62-26237F86C89B}" destId="{8A49056E-D247-4EA7-8C22-DAC91A3FAD3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2F525D-15F6-4B63-84C1-AA18C762679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7EB9EAF-CF00-452C-9729-A19237D7F461}">
      <dgm:prSet custT="1"/>
      <dgm:spPr/>
      <dgm:t>
        <a:bodyPr/>
        <a:lstStyle/>
        <a:p>
          <a:r>
            <a:rPr lang="en-GB" sz="1400" b="1" i="0" dirty="0"/>
            <a:t>Why Internet of Things (IoT)?</a:t>
          </a:r>
          <a:endParaRPr lang="en-US" sz="1400" b="1" dirty="0"/>
        </a:p>
      </dgm:t>
    </dgm:pt>
    <dgm:pt modelId="{D2DFC564-C758-4445-9473-1A12DAB7EED4}" type="parTrans" cxnId="{35C156C0-5138-4151-B168-999E62E0B00D}">
      <dgm:prSet/>
      <dgm:spPr/>
      <dgm:t>
        <a:bodyPr/>
        <a:lstStyle/>
        <a:p>
          <a:endParaRPr lang="en-US"/>
        </a:p>
      </dgm:t>
    </dgm:pt>
    <dgm:pt modelId="{D1EAA5A7-289E-42B4-BAFF-2B6AA2B45D87}" type="sibTrans" cxnId="{35C156C0-5138-4151-B168-999E62E0B00D}">
      <dgm:prSet/>
      <dgm:spPr/>
      <dgm:t>
        <a:bodyPr/>
        <a:lstStyle/>
        <a:p>
          <a:endParaRPr lang="en-US"/>
        </a:p>
      </dgm:t>
    </dgm:pt>
    <dgm:pt modelId="{510E113F-2A2C-4796-8F53-DE8660D784CF}">
      <dgm:prSet custT="1"/>
      <dgm:spPr/>
      <dgm:t>
        <a:bodyPr/>
        <a:lstStyle/>
        <a:p>
          <a:r>
            <a:rPr lang="en-GB" sz="1400" b="1" i="0" dirty="0"/>
            <a:t>Industry and daily life are under dynamic control</a:t>
          </a:r>
          <a:endParaRPr lang="en-US" sz="1400" b="1" dirty="0"/>
        </a:p>
      </dgm:t>
    </dgm:pt>
    <dgm:pt modelId="{C5555163-EBF2-4106-8846-A182E67C5B0D}" type="parTrans" cxnId="{8EFDC400-84D4-4A8B-96DF-A45382819CE0}">
      <dgm:prSet/>
      <dgm:spPr/>
      <dgm:t>
        <a:bodyPr/>
        <a:lstStyle/>
        <a:p>
          <a:endParaRPr lang="en-US"/>
        </a:p>
      </dgm:t>
    </dgm:pt>
    <dgm:pt modelId="{C386540B-9197-4991-8F2B-F5BC93C1E418}" type="sibTrans" cxnId="{8EFDC400-84D4-4A8B-96DF-A45382819CE0}">
      <dgm:prSet/>
      <dgm:spPr/>
      <dgm:t>
        <a:bodyPr/>
        <a:lstStyle/>
        <a:p>
          <a:endParaRPr lang="en-US"/>
        </a:p>
      </dgm:t>
    </dgm:pt>
    <dgm:pt modelId="{855CDAC0-A29E-45EC-A86A-1663119981DF}">
      <dgm:prSet custT="1"/>
      <dgm:spPr/>
      <dgm:t>
        <a:bodyPr/>
        <a:lstStyle/>
        <a:p>
          <a:r>
            <a:rPr lang="en-GB" sz="1400" b="1" i="0" dirty="0"/>
            <a:t>Improves the ratio of resource use</a:t>
          </a:r>
          <a:endParaRPr lang="en-US" sz="1400" b="1" dirty="0"/>
        </a:p>
      </dgm:t>
    </dgm:pt>
    <dgm:pt modelId="{EFE6CE02-A4D3-41F4-9AFC-EF3E3CE65921}" type="parTrans" cxnId="{A02FA3DA-1A90-4453-B29D-E1877D28E27B}">
      <dgm:prSet/>
      <dgm:spPr/>
      <dgm:t>
        <a:bodyPr/>
        <a:lstStyle/>
        <a:p>
          <a:endParaRPr lang="en-US"/>
        </a:p>
      </dgm:t>
    </dgm:pt>
    <dgm:pt modelId="{6F53FB22-F70C-4833-B2C8-6EF8797B138D}" type="sibTrans" cxnId="{A02FA3DA-1A90-4453-B29D-E1877D28E27B}">
      <dgm:prSet/>
      <dgm:spPr/>
      <dgm:t>
        <a:bodyPr/>
        <a:lstStyle/>
        <a:p>
          <a:endParaRPr lang="en-US"/>
        </a:p>
      </dgm:t>
    </dgm:pt>
    <dgm:pt modelId="{5C377177-EEE6-4C0E-910B-B5ED28B9FB1F}">
      <dgm:prSet custT="1"/>
      <dgm:spPr/>
      <dgm:t>
        <a:bodyPr/>
        <a:lstStyle/>
        <a:p>
          <a:r>
            <a:rPr lang="en-GB" sz="1400" b="1" i="0" dirty="0"/>
            <a:t>Bringing human and physical systems together</a:t>
          </a:r>
          <a:endParaRPr lang="en-US" sz="1400" b="1" dirty="0"/>
        </a:p>
      </dgm:t>
    </dgm:pt>
    <dgm:pt modelId="{31608EC2-DA2D-4C3F-BDA8-73331E78D3B9}" type="parTrans" cxnId="{48ADEF07-DADE-4802-A5EA-7B77481E529D}">
      <dgm:prSet/>
      <dgm:spPr/>
      <dgm:t>
        <a:bodyPr/>
        <a:lstStyle/>
        <a:p>
          <a:endParaRPr lang="en-US"/>
        </a:p>
      </dgm:t>
    </dgm:pt>
    <dgm:pt modelId="{D17CE33E-70F9-4B0F-954F-EE8B81D7F481}" type="sibTrans" cxnId="{48ADEF07-DADE-4802-A5EA-7B77481E529D}">
      <dgm:prSet/>
      <dgm:spPr/>
      <dgm:t>
        <a:bodyPr/>
        <a:lstStyle/>
        <a:p>
          <a:endParaRPr lang="en-US"/>
        </a:p>
      </dgm:t>
    </dgm:pt>
    <dgm:pt modelId="{34510607-DE49-4BBC-AC9C-6A542EBF0926}">
      <dgm:prSet custT="1"/>
      <dgm:spPr/>
      <dgm:t>
        <a:bodyPr/>
        <a:lstStyle/>
        <a:p>
          <a:r>
            <a:rPr lang="en-GB" sz="1400" b="1" i="0" dirty="0"/>
            <a:t>Configuration options are numerous</a:t>
          </a:r>
          <a:endParaRPr lang="en-US" sz="1400" b="1" dirty="0"/>
        </a:p>
      </dgm:t>
    </dgm:pt>
    <dgm:pt modelId="{1FBB0F0C-C5FB-46A3-A3A6-F656BDE0B055}" type="parTrans" cxnId="{74B067CB-0835-4C68-A1A7-ED3FBF7FE6F4}">
      <dgm:prSet/>
      <dgm:spPr/>
      <dgm:t>
        <a:bodyPr/>
        <a:lstStyle/>
        <a:p>
          <a:endParaRPr lang="en-US"/>
        </a:p>
      </dgm:t>
    </dgm:pt>
    <dgm:pt modelId="{8E7BBD08-957A-4CE3-8FE2-2284ABC0A5E8}" type="sibTrans" cxnId="{74B067CB-0835-4C68-A1A7-ED3FBF7FE6F4}">
      <dgm:prSet/>
      <dgm:spPr/>
      <dgm:t>
        <a:bodyPr/>
        <a:lstStyle/>
        <a:p>
          <a:endParaRPr lang="en-US"/>
        </a:p>
      </dgm:t>
    </dgm:pt>
    <dgm:pt modelId="{549C02D2-E6EF-4C21-9234-6C14F21EB151}">
      <dgm:prSet custT="1"/>
      <dgm:spPr/>
      <dgm:t>
        <a:bodyPr/>
        <a:lstStyle/>
        <a:p>
          <a:r>
            <a:rPr lang="en-GB" sz="1400" b="1" i="0" dirty="0"/>
            <a:t>Assists with the integration of technologies</a:t>
          </a:r>
          <a:endParaRPr lang="en-US" sz="1400" b="1" dirty="0"/>
        </a:p>
      </dgm:t>
    </dgm:pt>
    <dgm:pt modelId="{B0F85232-012B-4F02-A24E-06443D7B9A4E}" type="parTrans" cxnId="{9014DB4A-F254-48DA-B2D9-7086D51DE322}">
      <dgm:prSet/>
      <dgm:spPr/>
      <dgm:t>
        <a:bodyPr/>
        <a:lstStyle/>
        <a:p>
          <a:endParaRPr lang="en-US"/>
        </a:p>
      </dgm:t>
    </dgm:pt>
    <dgm:pt modelId="{196BBB7E-698E-4A70-AB1C-9B01FF1BDA44}" type="sibTrans" cxnId="{9014DB4A-F254-48DA-B2D9-7086D51DE322}">
      <dgm:prSet/>
      <dgm:spPr/>
      <dgm:t>
        <a:bodyPr/>
        <a:lstStyle/>
        <a:p>
          <a:endParaRPr lang="en-US"/>
        </a:p>
      </dgm:t>
    </dgm:pt>
    <dgm:pt modelId="{CBD6ABFA-14C3-40BE-A576-F02D0F63928F}">
      <dgm:prSet custT="1"/>
      <dgm:spPr/>
      <dgm:t>
        <a:bodyPr/>
        <a:lstStyle/>
        <a:p>
          <a:r>
            <a:rPr lang="en-GB" sz="1400" b="1" i="0" dirty="0"/>
            <a:t>Inter-networking on a global scale</a:t>
          </a:r>
          <a:endParaRPr lang="en-US" sz="1400" b="1" dirty="0"/>
        </a:p>
      </dgm:t>
    </dgm:pt>
    <dgm:pt modelId="{47403922-B9D8-4906-941E-62E40F84E7EF}" type="parTrans" cxnId="{39056AED-5996-45BB-9293-03DAC485F823}">
      <dgm:prSet/>
      <dgm:spPr/>
      <dgm:t>
        <a:bodyPr/>
        <a:lstStyle/>
        <a:p>
          <a:endParaRPr lang="en-US"/>
        </a:p>
      </dgm:t>
    </dgm:pt>
    <dgm:pt modelId="{5880F372-2370-469D-AE2B-C4F09B3DB952}" type="sibTrans" cxnId="{39056AED-5996-45BB-9293-03DAC485F823}">
      <dgm:prSet/>
      <dgm:spPr/>
      <dgm:t>
        <a:bodyPr/>
        <a:lstStyle/>
        <a:p>
          <a:endParaRPr lang="en-US"/>
        </a:p>
      </dgm:t>
    </dgm:pt>
    <dgm:pt modelId="{B5F6F416-CBAE-4F40-A631-1C6471C4DE4E}" type="pres">
      <dgm:prSet presAssocID="{D82F525D-15F6-4B63-84C1-AA18C7626796}" presName="Name0" presStyleCnt="0">
        <dgm:presLayoutVars>
          <dgm:dir/>
          <dgm:resizeHandles val="exact"/>
        </dgm:presLayoutVars>
      </dgm:prSet>
      <dgm:spPr/>
    </dgm:pt>
    <dgm:pt modelId="{15B397DC-C2BD-46DD-8A49-85191A8AA788}" type="pres">
      <dgm:prSet presAssocID="{57EB9EAF-CF00-452C-9729-A19237D7F461}" presName="node" presStyleLbl="node1" presStyleIdx="0" presStyleCnt="7">
        <dgm:presLayoutVars>
          <dgm:bulletEnabled val="1"/>
        </dgm:presLayoutVars>
      </dgm:prSet>
      <dgm:spPr/>
    </dgm:pt>
    <dgm:pt modelId="{44082160-E1F9-4FE2-B769-5998F34148F7}" type="pres">
      <dgm:prSet presAssocID="{D1EAA5A7-289E-42B4-BAFF-2B6AA2B45D87}" presName="sibTrans" presStyleLbl="sibTrans1D1" presStyleIdx="0" presStyleCnt="6"/>
      <dgm:spPr/>
    </dgm:pt>
    <dgm:pt modelId="{28D3918A-9B4D-4FF4-94AE-3E38390A309B}" type="pres">
      <dgm:prSet presAssocID="{D1EAA5A7-289E-42B4-BAFF-2B6AA2B45D87}" presName="connectorText" presStyleLbl="sibTrans1D1" presStyleIdx="0" presStyleCnt="6"/>
      <dgm:spPr/>
    </dgm:pt>
    <dgm:pt modelId="{DA022FA5-566E-402A-9C1B-ABDDB7EFA078}" type="pres">
      <dgm:prSet presAssocID="{510E113F-2A2C-4796-8F53-DE8660D784CF}" presName="node" presStyleLbl="node1" presStyleIdx="1" presStyleCnt="7" custScaleX="113427">
        <dgm:presLayoutVars>
          <dgm:bulletEnabled val="1"/>
        </dgm:presLayoutVars>
      </dgm:prSet>
      <dgm:spPr/>
    </dgm:pt>
    <dgm:pt modelId="{F061A699-DD7D-41A4-A9C1-F75CA1489062}" type="pres">
      <dgm:prSet presAssocID="{C386540B-9197-4991-8F2B-F5BC93C1E418}" presName="sibTrans" presStyleLbl="sibTrans1D1" presStyleIdx="1" presStyleCnt="6"/>
      <dgm:spPr/>
    </dgm:pt>
    <dgm:pt modelId="{8B36DC98-59EA-465E-A432-33A6A16D47FD}" type="pres">
      <dgm:prSet presAssocID="{C386540B-9197-4991-8F2B-F5BC93C1E418}" presName="connectorText" presStyleLbl="sibTrans1D1" presStyleIdx="1" presStyleCnt="6"/>
      <dgm:spPr/>
    </dgm:pt>
    <dgm:pt modelId="{5C22A7D2-804C-47E0-B8AB-B89C52E43E3C}" type="pres">
      <dgm:prSet presAssocID="{855CDAC0-A29E-45EC-A86A-1663119981DF}" presName="node" presStyleLbl="node1" presStyleIdx="2" presStyleCnt="7" custScaleX="118907">
        <dgm:presLayoutVars>
          <dgm:bulletEnabled val="1"/>
        </dgm:presLayoutVars>
      </dgm:prSet>
      <dgm:spPr/>
    </dgm:pt>
    <dgm:pt modelId="{8843081C-77E4-4103-A522-5D7D724CEBC4}" type="pres">
      <dgm:prSet presAssocID="{6F53FB22-F70C-4833-B2C8-6EF8797B138D}" presName="sibTrans" presStyleLbl="sibTrans1D1" presStyleIdx="2" presStyleCnt="6"/>
      <dgm:spPr/>
    </dgm:pt>
    <dgm:pt modelId="{083F8654-83E3-40D0-9E08-674E4845187E}" type="pres">
      <dgm:prSet presAssocID="{6F53FB22-F70C-4833-B2C8-6EF8797B138D}" presName="connectorText" presStyleLbl="sibTrans1D1" presStyleIdx="2" presStyleCnt="6"/>
      <dgm:spPr/>
    </dgm:pt>
    <dgm:pt modelId="{012CFD4A-CBEC-4DC8-942C-3915DB20D645}" type="pres">
      <dgm:prSet presAssocID="{5C377177-EEE6-4C0E-910B-B5ED28B9FB1F}" presName="node" presStyleLbl="node1" presStyleIdx="3" presStyleCnt="7" custScaleX="100000" custLinFactNeighborX="-6617" custLinFactNeighborY="0">
        <dgm:presLayoutVars>
          <dgm:bulletEnabled val="1"/>
        </dgm:presLayoutVars>
      </dgm:prSet>
      <dgm:spPr/>
    </dgm:pt>
    <dgm:pt modelId="{835FBF81-2951-4924-8182-880FE29C8991}" type="pres">
      <dgm:prSet presAssocID="{D17CE33E-70F9-4B0F-954F-EE8B81D7F481}" presName="sibTrans" presStyleLbl="sibTrans1D1" presStyleIdx="3" presStyleCnt="6"/>
      <dgm:spPr/>
    </dgm:pt>
    <dgm:pt modelId="{03116777-BF4C-4AA1-9F26-CBD5FB40CEE7}" type="pres">
      <dgm:prSet presAssocID="{D17CE33E-70F9-4B0F-954F-EE8B81D7F481}" presName="connectorText" presStyleLbl="sibTrans1D1" presStyleIdx="3" presStyleCnt="6"/>
      <dgm:spPr/>
    </dgm:pt>
    <dgm:pt modelId="{4A81814E-E38F-4118-90A7-057287A00ADA}" type="pres">
      <dgm:prSet presAssocID="{34510607-DE49-4BBC-AC9C-6A542EBF0926}" presName="node" presStyleLbl="node1" presStyleIdx="4" presStyleCnt="7" custScaleX="79369" custLinFactNeighborX="945" custLinFactNeighborY="-1575">
        <dgm:presLayoutVars>
          <dgm:bulletEnabled val="1"/>
        </dgm:presLayoutVars>
      </dgm:prSet>
      <dgm:spPr/>
    </dgm:pt>
    <dgm:pt modelId="{591551E6-0114-4487-8B4E-DBCFB3C40625}" type="pres">
      <dgm:prSet presAssocID="{8E7BBD08-957A-4CE3-8FE2-2284ABC0A5E8}" presName="sibTrans" presStyleLbl="sibTrans1D1" presStyleIdx="4" presStyleCnt="6"/>
      <dgm:spPr/>
    </dgm:pt>
    <dgm:pt modelId="{16015DE1-4F31-4721-9CB0-C288A707C1B2}" type="pres">
      <dgm:prSet presAssocID="{8E7BBD08-957A-4CE3-8FE2-2284ABC0A5E8}" presName="connectorText" presStyleLbl="sibTrans1D1" presStyleIdx="4" presStyleCnt="6"/>
      <dgm:spPr/>
    </dgm:pt>
    <dgm:pt modelId="{9C27A483-4789-40A8-9548-AE747B7F71EB}" type="pres">
      <dgm:prSet presAssocID="{549C02D2-E6EF-4C21-9234-6C14F21EB151}" presName="node" presStyleLbl="node1" presStyleIdx="5" presStyleCnt="7" custScaleX="105886" custLinFactNeighborY="-2363">
        <dgm:presLayoutVars>
          <dgm:bulletEnabled val="1"/>
        </dgm:presLayoutVars>
      </dgm:prSet>
      <dgm:spPr/>
    </dgm:pt>
    <dgm:pt modelId="{B704EFC8-CBF4-4345-B85B-45FEA1E4A808}" type="pres">
      <dgm:prSet presAssocID="{196BBB7E-698E-4A70-AB1C-9B01FF1BDA44}" presName="sibTrans" presStyleLbl="sibTrans1D1" presStyleIdx="5" presStyleCnt="6"/>
      <dgm:spPr/>
    </dgm:pt>
    <dgm:pt modelId="{600FCCB5-FEE6-4944-ACFE-33E190212678}" type="pres">
      <dgm:prSet presAssocID="{196BBB7E-698E-4A70-AB1C-9B01FF1BDA44}" presName="connectorText" presStyleLbl="sibTrans1D1" presStyleIdx="5" presStyleCnt="6"/>
      <dgm:spPr/>
    </dgm:pt>
    <dgm:pt modelId="{2F65A6AF-A945-4A0E-A867-CCB3A02D6E61}" type="pres">
      <dgm:prSet presAssocID="{CBD6ABFA-14C3-40BE-A576-F02D0F63928F}" presName="node" presStyleLbl="node1" presStyleIdx="6" presStyleCnt="7" custScaleX="124624">
        <dgm:presLayoutVars>
          <dgm:bulletEnabled val="1"/>
        </dgm:presLayoutVars>
      </dgm:prSet>
      <dgm:spPr/>
    </dgm:pt>
  </dgm:ptLst>
  <dgm:cxnLst>
    <dgm:cxn modelId="{8EFDC400-84D4-4A8B-96DF-A45382819CE0}" srcId="{D82F525D-15F6-4B63-84C1-AA18C7626796}" destId="{510E113F-2A2C-4796-8F53-DE8660D784CF}" srcOrd="1" destOrd="0" parTransId="{C5555163-EBF2-4106-8846-A182E67C5B0D}" sibTransId="{C386540B-9197-4991-8F2B-F5BC93C1E418}"/>
    <dgm:cxn modelId="{DC2B5D05-68AD-4F24-B947-F020ACE783CB}" type="presOf" srcId="{196BBB7E-698E-4A70-AB1C-9B01FF1BDA44}" destId="{600FCCB5-FEE6-4944-ACFE-33E190212678}" srcOrd="1" destOrd="0" presId="urn:microsoft.com/office/officeart/2016/7/layout/RepeatingBendingProcessNew"/>
    <dgm:cxn modelId="{48ADEF07-DADE-4802-A5EA-7B77481E529D}" srcId="{D82F525D-15F6-4B63-84C1-AA18C7626796}" destId="{5C377177-EEE6-4C0E-910B-B5ED28B9FB1F}" srcOrd="3" destOrd="0" parTransId="{31608EC2-DA2D-4C3F-BDA8-73331E78D3B9}" sibTransId="{D17CE33E-70F9-4B0F-954F-EE8B81D7F481}"/>
    <dgm:cxn modelId="{9759AF18-417F-4850-848C-78C1FDA43D59}" type="presOf" srcId="{C386540B-9197-4991-8F2B-F5BC93C1E418}" destId="{8B36DC98-59EA-465E-A432-33A6A16D47FD}" srcOrd="1" destOrd="0" presId="urn:microsoft.com/office/officeart/2016/7/layout/RepeatingBendingProcessNew"/>
    <dgm:cxn modelId="{662F2D37-2AC5-4355-8EEB-7491255DDA2A}" type="presOf" srcId="{57EB9EAF-CF00-452C-9729-A19237D7F461}" destId="{15B397DC-C2BD-46DD-8A49-85191A8AA788}" srcOrd="0" destOrd="0" presId="urn:microsoft.com/office/officeart/2016/7/layout/RepeatingBendingProcessNew"/>
    <dgm:cxn modelId="{5C4B8C37-7114-4F23-8751-5E6CA1604400}" type="presOf" srcId="{D1EAA5A7-289E-42B4-BAFF-2B6AA2B45D87}" destId="{44082160-E1F9-4FE2-B769-5998F34148F7}" srcOrd="0" destOrd="0" presId="urn:microsoft.com/office/officeart/2016/7/layout/RepeatingBendingProcessNew"/>
    <dgm:cxn modelId="{95C9613E-6141-459E-AA2F-0B101EC23B52}" type="presOf" srcId="{CBD6ABFA-14C3-40BE-A576-F02D0F63928F}" destId="{2F65A6AF-A945-4A0E-A867-CCB3A02D6E61}" srcOrd="0" destOrd="0" presId="urn:microsoft.com/office/officeart/2016/7/layout/RepeatingBendingProcessNew"/>
    <dgm:cxn modelId="{9014DB4A-F254-48DA-B2D9-7086D51DE322}" srcId="{D82F525D-15F6-4B63-84C1-AA18C7626796}" destId="{549C02D2-E6EF-4C21-9234-6C14F21EB151}" srcOrd="5" destOrd="0" parTransId="{B0F85232-012B-4F02-A24E-06443D7B9A4E}" sibTransId="{196BBB7E-698E-4A70-AB1C-9B01FF1BDA44}"/>
    <dgm:cxn modelId="{2D9CAD6E-E636-4877-90E9-5190F7B5BF70}" type="presOf" srcId="{D1EAA5A7-289E-42B4-BAFF-2B6AA2B45D87}" destId="{28D3918A-9B4D-4FF4-94AE-3E38390A309B}" srcOrd="1" destOrd="0" presId="urn:microsoft.com/office/officeart/2016/7/layout/RepeatingBendingProcessNew"/>
    <dgm:cxn modelId="{E6F76853-D0F4-4373-B6CF-D8D3640FAA65}" type="presOf" srcId="{34510607-DE49-4BBC-AC9C-6A542EBF0926}" destId="{4A81814E-E38F-4118-90A7-057287A00ADA}" srcOrd="0" destOrd="0" presId="urn:microsoft.com/office/officeart/2016/7/layout/RepeatingBendingProcessNew"/>
    <dgm:cxn modelId="{378F0278-9022-43CA-9E4E-822763777039}" type="presOf" srcId="{8E7BBD08-957A-4CE3-8FE2-2284ABC0A5E8}" destId="{591551E6-0114-4487-8B4E-DBCFB3C40625}" srcOrd="0" destOrd="0" presId="urn:microsoft.com/office/officeart/2016/7/layout/RepeatingBendingProcessNew"/>
    <dgm:cxn modelId="{661F965A-B1B7-4917-8282-8D2990065EE9}" type="presOf" srcId="{8E7BBD08-957A-4CE3-8FE2-2284ABC0A5E8}" destId="{16015DE1-4F31-4721-9CB0-C288A707C1B2}" srcOrd="1" destOrd="0" presId="urn:microsoft.com/office/officeart/2016/7/layout/RepeatingBendingProcessNew"/>
    <dgm:cxn modelId="{A0A5E584-5CE0-4363-86D5-836E8CEEABAA}" type="presOf" srcId="{C386540B-9197-4991-8F2B-F5BC93C1E418}" destId="{F061A699-DD7D-41A4-A9C1-F75CA1489062}" srcOrd="0" destOrd="0" presId="urn:microsoft.com/office/officeart/2016/7/layout/RepeatingBendingProcessNew"/>
    <dgm:cxn modelId="{EFBDC794-04D1-448A-A596-6AFECA77EC35}" type="presOf" srcId="{6F53FB22-F70C-4833-B2C8-6EF8797B138D}" destId="{083F8654-83E3-40D0-9E08-674E4845187E}" srcOrd="1" destOrd="0" presId="urn:microsoft.com/office/officeart/2016/7/layout/RepeatingBendingProcessNew"/>
    <dgm:cxn modelId="{59B0F89C-50CA-4943-A337-A3C8453F3E23}" type="presOf" srcId="{D82F525D-15F6-4B63-84C1-AA18C7626796}" destId="{B5F6F416-CBAE-4F40-A631-1C6471C4DE4E}" srcOrd="0" destOrd="0" presId="urn:microsoft.com/office/officeart/2016/7/layout/RepeatingBendingProcessNew"/>
    <dgm:cxn modelId="{8A4A5CB1-4D28-46C1-BFD9-93E90E4BC55A}" type="presOf" srcId="{D17CE33E-70F9-4B0F-954F-EE8B81D7F481}" destId="{835FBF81-2951-4924-8182-880FE29C8991}" srcOrd="0" destOrd="0" presId="urn:microsoft.com/office/officeart/2016/7/layout/RepeatingBendingProcessNew"/>
    <dgm:cxn modelId="{033F7BB4-8E19-49BA-8D0E-BDDD1BBD37AD}" type="presOf" srcId="{D17CE33E-70F9-4B0F-954F-EE8B81D7F481}" destId="{03116777-BF4C-4AA1-9F26-CBD5FB40CEE7}" srcOrd="1" destOrd="0" presId="urn:microsoft.com/office/officeart/2016/7/layout/RepeatingBendingProcessNew"/>
    <dgm:cxn modelId="{2B670FB8-6DA2-4986-B3D4-50CB5948D92E}" type="presOf" srcId="{5C377177-EEE6-4C0E-910B-B5ED28B9FB1F}" destId="{012CFD4A-CBEC-4DC8-942C-3915DB20D645}" srcOrd="0" destOrd="0" presId="urn:microsoft.com/office/officeart/2016/7/layout/RepeatingBendingProcessNew"/>
    <dgm:cxn modelId="{898D92BD-4DF0-4EBD-9C52-AA1DEA561AD8}" type="presOf" srcId="{549C02D2-E6EF-4C21-9234-6C14F21EB151}" destId="{9C27A483-4789-40A8-9548-AE747B7F71EB}" srcOrd="0" destOrd="0" presId="urn:microsoft.com/office/officeart/2016/7/layout/RepeatingBendingProcessNew"/>
    <dgm:cxn modelId="{35C156C0-5138-4151-B168-999E62E0B00D}" srcId="{D82F525D-15F6-4B63-84C1-AA18C7626796}" destId="{57EB9EAF-CF00-452C-9729-A19237D7F461}" srcOrd="0" destOrd="0" parTransId="{D2DFC564-C758-4445-9473-1A12DAB7EED4}" sibTransId="{D1EAA5A7-289E-42B4-BAFF-2B6AA2B45D87}"/>
    <dgm:cxn modelId="{74B067CB-0835-4C68-A1A7-ED3FBF7FE6F4}" srcId="{D82F525D-15F6-4B63-84C1-AA18C7626796}" destId="{34510607-DE49-4BBC-AC9C-6A542EBF0926}" srcOrd="4" destOrd="0" parTransId="{1FBB0F0C-C5FB-46A3-A3A6-F656BDE0B055}" sibTransId="{8E7BBD08-957A-4CE3-8FE2-2284ABC0A5E8}"/>
    <dgm:cxn modelId="{54CF81D9-66DF-4CDC-985F-1E3807F65A96}" type="presOf" srcId="{6F53FB22-F70C-4833-B2C8-6EF8797B138D}" destId="{8843081C-77E4-4103-A522-5D7D724CEBC4}" srcOrd="0" destOrd="0" presId="urn:microsoft.com/office/officeart/2016/7/layout/RepeatingBendingProcessNew"/>
    <dgm:cxn modelId="{A02FA3DA-1A90-4453-B29D-E1877D28E27B}" srcId="{D82F525D-15F6-4B63-84C1-AA18C7626796}" destId="{855CDAC0-A29E-45EC-A86A-1663119981DF}" srcOrd="2" destOrd="0" parTransId="{EFE6CE02-A4D3-41F4-9AFC-EF3E3CE65921}" sibTransId="{6F53FB22-F70C-4833-B2C8-6EF8797B138D}"/>
    <dgm:cxn modelId="{BD8132E4-B61B-41DD-A0B6-56E925322217}" type="presOf" srcId="{510E113F-2A2C-4796-8F53-DE8660D784CF}" destId="{DA022FA5-566E-402A-9C1B-ABDDB7EFA078}" srcOrd="0" destOrd="0" presId="urn:microsoft.com/office/officeart/2016/7/layout/RepeatingBendingProcessNew"/>
    <dgm:cxn modelId="{B8574AEC-5187-4199-A4A2-ED24494F122B}" type="presOf" srcId="{855CDAC0-A29E-45EC-A86A-1663119981DF}" destId="{5C22A7D2-804C-47E0-B8AB-B89C52E43E3C}" srcOrd="0" destOrd="0" presId="urn:microsoft.com/office/officeart/2016/7/layout/RepeatingBendingProcessNew"/>
    <dgm:cxn modelId="{39056AED-5996-45BB-9293-03DAC485F823}" srcId="{D82F525D-15F6-4B63-84C1-AA18C7626796}" destId="{CBD6ABFA-14C3-40BE-A576-F02D0F63928F}" srcOrd="6" destOrd="0" parTransId="{47403922-B9D8-4906-941E-62E40F84E7EF}" sibTransId="{5880F372-2370-469D-AE2B-C4F09B3DB952}"/>
    <dgm:cxn modelId="{D81F52F4-E2CE-49C9-8814-717A7DB2F226}" type="presOf" srcId="{196BBB7E-698E-4A70-AB1C-9B01FF1BDA44}" destId="{B704EFC8-CBF4-4345-B85B-45FEA1E4A808}" srcOrd="0" destOrd="0" presId="urn:microsoft.com/office/officeart/2016/7/layout/RepeatingBendingProcessNew"/>
    <dgm:cxn modelId="{8D14FC22-AF7D-4EB5-B079-996CBE3FD5E7}" type="presParOf" srcId="{B5F6F416-CBAE-4F40-A631-1C6471C4DE4E}" destId="{15B397DC-C2BD-46DD-8A49-85191A8AA788}" srcOrd="0" destOrd="0" presId="urn:microsoft.com/office/officeart/2016/7/layout/RepeatingBendingProcessNew"/>
    <dgm:cxn modelId="{7952DC31-8175-438F-8B7F-B308A1F3D1A7}" type="presParOf" srcId="{B5F6F416-CBAE-4F40-A631-1C6471C4DE4E}" destId="{44082160-E1F9-4FE2-B769-5998F34148F7}" srcOrd="1" destOrd="0" presId="urn:microsoft.com/office/officeart/2016/7/layout/RepeatingBendingProcessNew"/>
    <dgm:cxn modelId="{A9DF508C-67EC-431F-85D9-B68612995603}" type="presParOf" srcId="{44082160-E1F9-4FE2-B769-5998F34148F7}" destId="{28D3918A-9B4D-4FF4-94AE-3E38390A309B}" srcOrd="0" destOrd="0" presId="urn:microsoft.com/office/officeart/2016/7/layout/RepeatingBendingProcessNew"/>
    <dgm:cxn modelId="{33037950-4E7B-42FB-9608-C55990465BDB}" type="presParOf" srcId="{B5F6F416-CBAE-4F40-A631-1C6471C4DE4E}" destId="{DA022FA5-566E-402A-9C1B-ABDDB7EFA078}" srcOrd="2" destOrd="0" presId="urn:microsoft.com/office/officeart/2016/7/layout/RepeatingBendingProcessNew"/>
    <dgm:cxn modelId="{0D27D577-BE5E-45B4-B1DA-F52510093B86}" type="presParOf" srcId="{B5F6F416-CBAE-4F40-A631-1C6471C4DE4E}" destId="{F061A699-DD7D-41A4-A9C1-F75CA1489062}" srcOrd="3" destOrd="0" presId="urn:microsoft.com/office/officeart/2016/7/layout/RepeatingBendingProcessNew"/>
    <dgm:cxn modelId="{20BD0D81-151D-4FF4-8081-520DCD6833C9}" type="presParOf" srcId="{F061A699-DD7D-41A4-A9C1-F75CA1489062}" destId="{8B36DC98-59EA-465E-A432-33A6A16D47FD}" srcOrd="0" destOrd="0" presId="urn:microsoft.com/office/officeart/2016/7/layout/RepeatingBendingProcessNew"/>
    <dgm:cxn modelId="{18BC43D6-F22D-4C11-91F3-F1B3F091990B}" type="presParOf" srcId="{B5F6F416-CBAE-4F40-A631-1C6471C4DE4E}" destId="{5C22A7D2-804C-47E0-B8AB-B89C52E43E3C}" srcOrd="4" destOrd="0" presId="urn:microsoft.com/office/officeart/2016/7/layout/RepeatingBendingProcessNew"/>
    <dgm:cxn modelId="{C1C3328A-5F1F-4532-A177-940536F6FE2C}" type="presParOf" srcId="{B5F6F416-CBAE-4F40-A631-1C6471C4DE4E}" destId="{8843081C-77E4-4103-A522-5D7D724CEBC4}" srcOrd="5" destOrd="0" presId="urn:microsoft.com/office/officeart/2016/7/layout/RepeatingBendingProcessNew"/>
    <dgm:cxn modelId="{540CDD19-EA79-4547-8250-BF3810E9BF63}" type="presParOf" srcId="{8843081C-77E4-4103-A522-5D7D724CEBC4}" destId="{083F8654-83E3-40D0-9E08-674E4845187E}" srcOrd="0" destOrd="0" presId="urn:microsoft.com/office/officeart/2016/7/layout/RepeatingBendingProcessNew"/>
    <dgm:cxn modelId="{34AAC21D-45EE-4410-A316-00AF09AC8775}" type="presParOf" srcId="{B5F6F416-CBAE-4F40-A631-1C6471C4DE4E}" destId="{012CFD4A-CBEC-4DC8-942C-3915DB20D645}" srcOrd="6" destOrd="0" presId="urn:microsoft.com/office/officeart/2016/7/layout/RepeatingBendingProcessNew"/>
    <dgm:cxn modelId="{1C3085AA-BFFD-47AE-AC39-127505E37D34}" type="presParOf" srcId="{B5F6F416-CBAE-4F40-A631-1C6471C4DE4E}" destId="{835FBF81-2951-4924-8182-880FE29C8991}" srcOrd="7" destOrd="0" presId="urn:microsoft.com/office/officeart/2016/7/layout/RepeatingBendingProcessNew"/>
    <dgm:cxn modelId="{CAC3ECF6-03E1-47A9-8948-A5FA3DACEAAB}" type="presParOf" srcId="{835FBF81-2951-4924-8182-880FE29C8991}" destId="{03116777-BF4C-4AA1-9F26-CBD5FB40CEE7}" srcOrd="0" destOrd="0" presId="urn:microsoft.com/office/officeart/2016/7/layout/RepeatingBendingProcessNew"/>
    <dgm:cxn modelId="{627C7BBB-B9A3-44EE-9B01-D61876686A26}" type="presParOf" srcId="{B5F6F416-CBAE-4F40-A631-1C6471C4DE4E}" destId="{4A81814E-E38F-4118-90A7-057287A00ADA}" srcOrd="8" destOrd="0" presId="urn:microsoft.com/office/officeart/2016/7/layout/RepeatingBendingProcessNew"/>
    <dgm:cxn modelId="{9B8E4E73-AE53-43ED-BC7F-94E5DC59E780}" type="presParOf" srcId="{B5F6F416-CBAE-4F40-A631-1C6471C4DE4E}" destId="{591551E6-0114-4487-8B4E-DBCFB3C40625}" srcOrd="9" destOrd="0" presId="urn:microsoft.com/office/officeart/2016/7/layout/RepeatingBendingProcessNew"/>
    <dgm:cxn modelId="{83E37EA4-191B-4385-AB6B-BDF809C8C0AF}" type="presParOf" srcId="{591551E6-0114-4487-8B4E-DBCFB3C40625}" destId="{16015DE1-4F31-4721-9CB0-C288A707C1B2}" srcOrd="0" destOrd="0" presId="urn:microsoft.com/office/officeart/2016/7/layout/RepeatingBendingProcessNew"/>
    <dgm:cxn modelId="{64076257-A401-4BBA-925F-3F72ADBE3CD3}" type="presParOf" srcId="{B5F6F416-CBAE-4F40-A631-1C6471C4DE4E}" destId="{9C27A483-4789-40A8-9548-AE747B7F71EB}" srcOrd="10" destOrd="0" presId="urn:microsoft.com/office/officeart/2016/7/layout/RepeatingBendingProcessNew"/>
    <dgm:cxn modelId="{64077950-CF40-4C89-9522-3E2C0A00C722}" type="presParOf" srcId="{B5F6F416-CBAE-4F40-A631-1C6471C4DE4E}" destId="{B704EFC8-CBF4-4345-B85B-45FEA1E4A808}" srcOrd="11" destOrd="0" presId="urn:microsoft.com/office/officeart/2016/7/layout/RepeatingBendingProcessNew"/>
    <dgm:cxn modelId="{E7E26B5A-9C0E-476D-B622-B6662BD60E85}" type="presParOf" srcId="{B704EFC8-CBF4-4345-B85B-45FEA1E4A808}" destId="{600FCCB5-FEE6-4944-ACFE-33E190212678}" srcOrd="0" destOrd="0" presId="urn:microsoft.com/office/officeart/2016/7/layout/RepeatingBendingProcessNew"/>
    <dgm:cxn modelId="{2FC6FEAA-E041-4A1B-838F-BB45EAAAB7CC}" type="presParOf" srcId="{B5F6F416-CBAE-4F40-A631-1C6471C4DE4E}" destId="{2F65A6AF-A945-4A0E-A867-CCB3A02D6E61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0BA27-4B5B-4A27-9636-4ECAE3AF810C}">
      <dsp:nvSpPr>
        <dsp:cNvPr id="0" name=""/>
        <dsp:cNvSpPr/>
      </dsp:nvSpPr>
      <dsp:spPr>
        <a:xfrm>
          <a:off x="0" y="606"/>
          <a:ext cx="10515600" cy="14185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0CD98-9CB4-48D3-A3BE-2020E9F84BB4}">
      <dsp:nvSpPr>
        <dsp:cNvPr id="0" name=""/>
        <dsp:cNvSpPr/>
      </dsp:nvSpPr>
      <dsp:spPr>
        <a:xfrm>
          <a:off x="429099" y="319771"/>
          <a:ext cx="780181" cy="7801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42DCD-D324-4001-B37F-96B3D0EA0787}">
      <dsp:nvSpPr>
        <dsp:cNvPr id="0" name=""/>
        <dsp:cNvSpPr/>
      </dsp:nvSpPr>
      <dsp:spPr>
        <a:xfrm>
          <a:off x="1638380" y="606"/>
          <a:ext cx="8877219" cy="1418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126" tIns="150126" rIns="150126" bIns="150126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The Internet of Things (IoT) is an ever-expanding network of physical devices with an IP address allowing internet connectivity, as well as the communication that takes place between these devices as well as other Internet-connected devices and systems.</a:t>
          </a:r>
          <a:endParaRPr lang="en-US" sz="2000" kern="1200" dirty="0"/>
        </a:p>
      </dsp:txBody>
      <dsp:txXfrm>
        <a:off x="1638380" y="606"/>
        <a:ext cx="8877219" cy="1418511"/>
      </dsp:txXfrm>
    </dsp:sp>
    <dsp:sp modelId="{4805D9F3-19AA-49F1-BD63-A91A0C3FB673}">
      <dsp:nvSpPr>
        <dsp:cNvPr id="0" name=""/>
        <dsp:cNvSpPr/>
      </dsp:nvSpPr>
      <dsp:spPr>
        <a:xfrm>
          <a:off x="0" y="1762141"/>
          <a:ext cx="10515600" cy="14185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A8930-2AD7-4EED-A368-1983423BD2CE}">
      <dsp:nvSpPr>
        <dsp:cNvPr id="0" name=""/>
        <dsp:cNvSpPr/>
      </dsp:nvSpPr>
      <dsp:spPr>
        <a:xfrm>
          <a:off x="429099" y="2092910"/>
          <a:ext cx="780181" cy="7801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9CE16-2CE2-4A09-972D-E7CBE284B3BB}">
      <dsp:nvSpPr>
        <dsp:cNvPr id="0" name=""/>
        <dsp:cNvSpPr/>
      </dsp:nvSpPr>
      <dsp:spPr>
        <a:xfrm>
          <a:off x="1638380" y="1773745"/>
          <a:ext cx="8877219" cy="1418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126" tIns="150126" rIns="150126" bIns="150126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Basically, The Internet of Things (IoT) is a network of interconnected physical things that can be accessed over the internet.</a:t>
          </a:r>
          <a:endParaRPr lang="en-US" sz="2000" kern="1200" dirty="0"/>
        </a:p>
      </dsp:txBody>
      <dsp:txXfrm>
        <a:off x="1638380" y="1773745"/>
        <a:ext cx="8877219" cy="1418511"/>
      </dsp:txXfrm>
    </dsp:sp>
    <dsp:sp modelId="{E7CF3CA1-CE07-47E2-BF63-1B8A57B97D00}">
      <dsp:nvSpPr>
        <dsp:cNvPr id="0" name=""/>
        <dsp:cNvSpPr/>
      </dsp:nvSpPr>
      <dsp:spPr>
        <a:xfrm>
          <a:off x="0" y="3489477"/>
          <a:ext cx="10515600" cy="14185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88352-D4BA-4769-8D6E-031A4353ABE2}">
      <dsp:nvSpPr>
        <dsp:cNvPr id="0" name=""/>
        <dsp:cNvSpPr/>
      </dsp:nvSpPr>
      <dsp:spPr>
        <a:xfrm>
          <a:off x="429099" y="3866049"/>
          <a:ext cx="780181" cy="7801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32375-EFB9-43B2-9966-AE5A5CFD9880}">
      <dsp:nvSpPr>
        <dsp:cNvPr id="0" name=""/>
        <dsp:cNvSpPr/>
      </dsp:nvSpPr>
      <dsp:spPr>
        <a:xfrm>
          <a:off x="1638380" y="3546884"/>
          <a:ext cx="8877219" cy="1418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126" tIns="150126" rIns="150126" bIns="15012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It is also denoted by  “Internet of Everything”</a:t>
          </a:r>
          <a:endParaRPr lang="en-US" sz="2000" kern="1200" dirty="0"/>
        </a:p>
      </dsp:txBody>
      <dsp:txXfrm>
        <a:off x="1638380" y="3546884"/>
        <a:ext cx="8877219" cy="1418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26454-F8F1-4BF3-B542-C4CA5A54E529}">
      <dsp:nvSpPr>
        <dsp:cNvPr id="0" name=""/>
        <dsp:cNvSpPr/>
      </dsp:nvSpPr>
      <dsp:spPr>
        <a:xfrm>
          <a:off x="765914" y="65728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01F10-EFB1-4E16-850D-EDAB63099649}">
      <dsp:nvSpPr>
        <dsp:cNvPr id="0" name=""/>
        <dsp:cNvSpPr/>
      </dsp:nvSpPr>
      <dsp:spPr>
        <a:xfrm>
          <a:off x="765914" y="230823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1" kern="1200"/>
            <a:t>Components of IoT </a:t>
          </a:r>
          <a:endParaRPr lang="en-US" sz="2000" kern="1200"/>
        </a:p>
      </dsp:txBody>
      <dsp:txXfrm>
        <a:off x="765914" y="2308235"/>
        <a:ext cx="4320000" cy="648000"/>
      </dsp:txXfrm>
    </dsp:sp>
    <dsp:sp modelId="{099703D1-3ED6-4A78-9712-4EE6E157C7C7}">
      <dsp:nvSpPr>
        <dsp:cNvPr id="0" name=""/>
        <dsp:cNvSpPr/>
      </dsp:nvSpPr>
      <dsp:spPr>
        <a:xfrm>
          <a:off x="765914" y="3020864"/>
          <a:ext cx="4320000" cy="867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C4A54-820B-48BF-AE52-72AC5B7C6083}">
      <dsp:nvSpPr>
        <dsp:cNvPr id="0" name=""/>
        <dsp:cNvSpPr/>
      </dsp:nvSpPr>
      <dsp:spPr>
        <a:xfrm>
          <a:off x="5841914" y="65728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2AB09-9347-464F-8032-BD939EEB8642}">
      <dsp:nvSpPr>
        <dsp:cNvPr id="0" name=""/>
        <dsp:cNvSpPr/>
      </dsp:nvSpPr>
      <dsp:spPr>
        <a:xfrm>
          <a:off x="5841914" y="230823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/>
            <a:t>Smart Systems and Internet of Things are driven by a mixture of :</a:t>
          </a:r>
          <a:endParaRPr lang="en-US" sz="2000" kern="1200" dirty="0"/>
        </a:p>
      </dsp:txBody>
      <dsp:txXfrm>
        <a:off x="5841914" y="2308235"/>
        <a:ext cx="4320000" cy="648000"/>
      </dsp:txXfrm>
    </dsp:sp>
    <dsp:sp modelId="{8A49056E-D247-4EA7-8C22-DAC91A3FAD30}">
      <dsp:nvSpPr>
        <dsp:cNvPr id="0" name=""/>
        <dsp:cNvSpPr/>
      </dsp:nvSpPr>
      <dsp:spPr>
        <a:xfrm>
          <a:off x="5841914" y="3020864"/>
          <a:ext cx="4320000" cy="867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baseline="0"/>
            <a:t>Connectivity </a:t>
          </a:r>
          <a:endParaRPr lang="en-US" sz="1500" kern="120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Sensors</a:t>
          </a:r>
          <a:endParaRPr lang="en-US" sz="1500" kern="120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People &amp; Processes</a:t>
          </a:r>
          <a:endParaRPr lang="en-US" sz="1500" kern="1200"/>
        </a:p>
      </dsp:txBody>
      <dsp:txXfrm>
        <a:off x="5841914" y="3020864"/>
        <a:ext cx="4320000" cy="867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82160-E1F9-4FE2-B769-5998F34148F7}">
      <dsp:nvSpPr>
        <dsp:cNvPr id="0" name=""/>
        <dsp:cNvSpPr/>
      </dsp:nvSpPr>
      <dsp:spPr>
        <a:xfrm>
          <a:off x="3121857" y="674337"/>
          <a:ext cx="5187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70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7478" y="717307"/>
        <a:ext cx="27465" cy="5498"/>
      </dsp:txXfrm>
    </dsp:sp>
    <dsp:sp modelId="{15B397DC-C2BD-46DD-8A49-85191A8AA788}">
      <dsp:nvSpPr>
        <dsp:cNvPr id="0" name=""/>
        <dsp:cNvSpPr/>
      </dsp:nvSpPr>
      <dsp:spPr>
        <a:xfrm>
          <a:off x="735362" y="3568"/>
          <a:ext cx="2388294" cy="14329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28" tIns="122842" rIns="117028" bIns="12284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kern="1200" dirty="0"/>
            <a:t>Why Internet of Things (IoT)?</a:t>
          </a:r>
          <a:endParaRPr lang="en-US" sz="1400" b="1" kern="1200" dirty="0"/>
        </a:p>
      </dsp:txBody>
      <dsp:txXfrm>
        <a:off x="735362" y="3568"/>
        <a:ext cx="2388294" cy="1432976"/>
      </dsp:txXfrm>
    </dsp:sp>
    <dsp:sp modelId="{F061A699-DD7D-41A4-A9C1-F75CA1489062}">
      <dsp:nvSpPr>
        <dsp:cNvPr id="0" name=""/>
        <dsp:cNvSpPr/>
      </dsp:nvSpPr>
      <dsp:spPr>
        <a:xfrm>
          <a:off x="6380136" y="674337"/>
          <a:ext cx="5187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707" y="45720"/>
              </a:lnTo>
            </a:path>
          </a:pathLst>
        </a:custGeom>
        <a:noFill/>
        <a:ln w="6350" cap="flat" cmpd="sng" algn="ctr">
          <a:solidFill>
            <a:schemeClr val="accent5">
              <a:hueOff val="272277"/>
              <a:satOff val="491"/>
              <a:lumOff val="54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25757" y="717307"/>
        <a:ext cx="27465" cy="5498"/>
      </dsp:txXfrm>
    </dsp:sp>
    <dsp:sp modelId="{DA022FA5-566E-402A-9C1B-ABDDB7EFA078}">
      <dsp:nvSpPr>
        <dsp:cNvPr id="0" name=""/>
        <dsp:cNvSpPr/>
      </dsp:nvSpPr>
      <dsp:spPr>
        <a:xfrm>
          <a:off x="3672965" y="3568"/>
          <a:ext cx="2708970" cy="1432976"/>
        </a:xfrm>
        <a:prstGeom prst="rect">
          <a:avLst/>
        </a:prstGeom>
        <a:solidFill>
          <a:schemeClr val="accent5">
            <a:hueOff val="226898"/>
            <a:satOff val="409"/>
            <a:lumOff val="4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28" tIns="122842" rIns="117028" bIns="12284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kern="1200" dirty="0"/>
            <a:t>Industry and daily life are under dynamic control</a:t>
          </a:r>
          <a:endParaRPr lang="en-US" sz="1400" b="1" kern="1200" dirty="0"/>
        </a:p>
      </dsp:txBody>
      <dsp:txXfrm>
        <a:off x="3672965" y="3568"/>
        <a:ext cx="2708970" cy="1432976"/>
      </dsp:txXfrm>
    </dsp:sp>
    <dsp:sp modelId="{8843081C-77E4-4103-A522-5D7D724CEBC4}">
      <dsp:nvSpPr>
        <dsp:cNvPr id="0" name=""/>
        <dsp:cNvSpPr/>
      </dsp:nvSpPr>
      <dsp:spPr>
        <a:xfrm>
          <a:off x="1771476" y="1434745"/>
          <a:ext cx="6579691" cy="518707"/>
        </a:xfrm>
        <a:custGeom>
          <a:avLst/>
          <a:gdLst/>
          <a:ahLst/>
          <a:cxnLst/>
          <a:rect l="0" t="0" r="0" b="0"/>
          <a:pathLst>
            <a:path>
              <a:moveTo>
                <a:pt x="6579691" y="0"/>
              </a:moveTo>
              <a:lnTo>
                <a:pt x="6579691" y="276453"/>
              </a:lnTo>
              <a:lnTo>
                <a:pt x="0" y="276453"/>
              </a:lnTo>
              <a:lnTo>
                <a:pt x="0" y="518707"/>
              </a:lnTo>
            </a:path>
          </a:pathLst>
        </a:custGeom>
        <a:noFill/>
        <a:ln w="6350" cap="flat" cmpd="sng" algn="ctr">
          <a:solidFill>
            <a:schemeClr val="accent5">
              <a:hueOff val="544554"/>
              <a:satOff val="982"/>
              <a:lumOff val="109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6258" y="1691350"/>
        <a:ext cx="330129" cy="5498"/>
      </dsp:txXfrm>
    </dsp:sp>
    <dsp:sp modelId="{5C22A7D2-804C-47E0-B8AB-B89C52E43E3C}">
      <dsp:nvSpPr>
        <dsp:cNvPr id="0" name=""/>
        <dsp:cNvSpPr/>
      </dsp:nvSpPr>
      <dsp:spPr>
        <a:xfrm>
          <a:off x="6931243" y="3568"/>
          <a:ext cx="2839849" cy="1432976"/>
        </a:xfrm>
        <a:prstGeom prst="rect">
          <a:avLst/>
        </a:prstGeom>
        <a:solidFill>
          <a:schemeClr val="accent5">
            <a:hueOff val="453795"/>
            <a:satOff val="818"/>
            <a:lumOff val="9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28" tIns="122842" rIns="117028" bIns="12284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kern="1200" dirty="0"/>
            <a:t>Improves the ratio of resource use</a:t>
          </a:r>
          <a:endParaRPr lang="en-US" sz="1400" b="1" kern="1200" dirty="0"/>
        </a:p>
      </dsp:txBody>
      <dsp:txXfrm>
        <a:off x="6931243" y="3568"/>
        <a:ext cx="2839849" cy="1432976"/>
      </dsp:txXfrm>
    </dsp:sp>
    <dsp:sp modelId="{835FBF81-2951-4924-8182-880FE29C8991}">
      <dsp:nvSpPr>
        <dsp:cNvPr id="0" name=""/>
        <dsp:cNvSpPr/>
      </dsp:nvSpPr>
      <dsp:spPr>
        <a:xfrm>
          <a:off x="2963823" y="2634052"/>
          <a:ext cx="6993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8289"/>
              </a:moveTo>
              <a:lnTo>
                <a:pt x="366755" y="68289"/>
              </a:lnTo>
              <a:lnTo>
                <a:pt x="366755" y="45720"/>
              </a:lnTo>
              <a:lnTo>
                <a:pt x="699310" y="45720"/>
              </a:lnTo>
            </a:path>
          </a:pathLst>
        </a:custGeom>
        <a:noFill/>
        <a:ln w="6350" cap="flat" cmpd="sng" algn="ctr">
          <a:solidFill>
            <a:schemeClr val="accent5">
              <a:hueOff val="816832"/>
              <a:satOff val="1472"/>
              <a:lumOff val="164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95222" y="2677022"/>
        <a:ext cx="36512" cy="5498"/>
      </dsp:txXfrm>
    </dsp:sp>
    <dsp:sp modelId="{012CFD4A-CBEC-4DC8-942C-3915DB20D645}">
      <dsp:nvSpPr>
        <dsp:cNvPr id="0" name=""/>
        <dsp:cNvSpPr/>
      </dsp:nvSpPr>
      <dsp:spPr>
        <a:xfrm>
          <a:off x="577329" y="1985853"/>
          <a:ext cx="2388294" cy="1432976"/>
        </a:xfrm>
        <a:prstGeom prst="rect">
          <a:avLst/>
        </a:prstGeom>
        <a:solidFill>
          <a:schemeClr val="accent5">
            <a:hueOff val="680693"/>
            <a:satOff val="1227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28" tIns="122842" rIns="117028" bIns="12284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kern="1200" dirty="0"/>
            <a:t>Bringing human and physical systems together</a:t>
          </a:r>
          <a:endParaRPr lang="en-US" sz="1400" b="1" kern="1200" dirty="0"/>
        </a:p>
      </dsp:txBody>
      <dsp:txXfrm>
        <a:off x="577329" y="1985853"/>
        <a:ext cx="2388294" cy="1432976"/>
      </dsp:txXfrm>
    </dsp:sp>
    <dsp:sp modelId="{591551E6-0114-4487-8B4E-DBCFB3C40625}">
      <dsp:nvSpPr>
        <dsp:cNvPr id="0" name=""/>
        <dsp:cNvSpPr/>
      </dsp:nvSpPr>
      <dsp:spPr>
        <a:xfrm>
          <a:off x="5589300" y="2622760"/>
          <a:ext cx="4961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7011"/>
              </a:moveTo>
              <a:lnTo>
                <a:pt x="265169" y="57011"/>
              </a:lnTo>
              <a:lnTo>
                <a:pt x="265169" y="45720"/>
              </a:lnTo>
              <a:lnTo>
                <a:pt x="496138" y="45720"/>
              </a:lnTo>
            </a:path>
          </a:pathLst>
        </a:custGeom>
        <a:noFill/>
        <a:ln w="6350" cap="flat" cmpd="sng" algn="ctr">
          <a:solidFill>
            <a:schemeClr val="accent5">
              <a:hueOff val="1089109"/>
              <a:satOff val="1963"/>
              <a:lumOff val="21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24197" y="2665731"/>
        <a:ext cx="26342" cy="5498"/>
      </dsp:txXfrm>
    </dsp:sp>
    <dsp:sp modelId="{4A81814E-E38F-4118-90A7-057287A00ADA}">
      <dsp:nvSpPr>
        <dsp:cNvPr id="0" name=""/>
        <dsp:cNvSpPr/>
      </dsp:nvSpPr>
      <dsp:spPr>
        <a:xfrm>
          <a:off x="3695534" y="1963283"/>
          <a:ext cx="1895565" cy="1432976"/>
        </a:xfrm>
        <a:prstGeom prst="rect">
          <a:avLst/>
        </a:prstGeom>
        <a:solidFill>
          <a:schemeClr val="accent5">
            <a:hueOff val="907591"/>
            <a:satOff val="1636"/>
            <a:lumOff val="18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28" tIns="122842" rIns="117028" bIns="12284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kern="1200" dirty="0"/>
            <a:t>Configuration options are numerous</a:t>
          </a:r>
          <a:endParaRPr lang="en-US" sz="1400" b="1" kern="1200" dirty="0"/>
        </a:p>
      </dsp:txBody>
      <dsp:txXfrm>
        <a:off x="3695534" y="1963283"/>
        <a:ext cx="1895565" cy="1432976"/>
      </dsp:txXfrm>
    </dsp:sp>
    <dsp:sp modelId="{B704EFC8-CBF4-4345-B85B-45FEA1E4A808}">
      <dsp:nvSpPr>
        <dsp:cNvPr id="0" name=""/>
        <dsp:cNvSpPr/>
      </dsp:nvSpPr>
      <dsp:spPr>
        <a:xfrm>
          <a:off x="2223556" y="3383168"/>
          <a:ext cx="5158716" cy="552568"/>
        </a:xfrm>
        <a:custGeom>
          <a:avLst/>
          <a:gdLst/>
          <a:ahLst/>
          <a:cxnLst/>
          <a:rect l="0" t="0" r="0" b="0"/>
          <a:pathLst>
            <a:path>
              <a:moveTo>
                <a:pt x="5158716" y="0"/>
              </a:moveTo>
              <a:lnTo>
                <a:pt x="5158716" y="293384"/>
              </a:lnTo>
              <a:lnTo>
                <a:pt x="0" y="293384"/>
              </a:lnTo>
              <a:lnTo>
                <a:pt x="0" y="552568"/>
              </a:lnTo>
            </a:path>
          </a:pathLst>
        </a:custGeom>
        <a:noFill/>
        <a:ln w="6350" cap="flat" cmpd="sng" algn="ctr">
          <a:solidFill>
            <a:schemeClr val="accent5">
              <a:hueOff val="1361386"/>
              <a:satOff val="2454"/>
              <a:lumOff val="274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3125" y="3656703"/>
        <a:ext cx="259578" cy="5498"/>
      </dsp:txXfrm>
    </dsp:sp>
    <dsp:sp modelId="{9C27A483-4789-40A8-9548-AE747B7F71EB}">
      <dsp:nvSpPr>
        <dsp:cNvPr id="0" name=""/>
        <dsp:cNvSpPr/>
      </dsp:nvSpPr>
      <dsp:spPr>
        <a:xfrm>
          <a:off x="6117838" y="1951991"/>
          <a:ext cx="2528869" cy="1432976"/>
        </a:xfrm>
        <a:prstGeom prst="rect">
          <a:avLst/>
        </a:prstGeom>
        <a:solidFill>
          <a:schemeClr val="accent5">
            <a:hueOff val="1134488"/>
            <a:satOff val="2045"/>
            <a:lumOff val="22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28" tIns="122842" rIns="117028" bIns="12284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kern="1200" dirty="0"/>
            <a:t>Assists with the integration of technologies</a:t>
          </a:r>
          <a:endParaRPr lang="en-US" sz="1400" b="1" kern="1200" dirty="0"/>
        </a:p>
      </dsp:txBody>
      <dsp:txXfrm>
        <a:off x="6117838" y="1951991"/>
        <a:ext cx="2528869" cy="1432976"/>
      </dsp:txXfrm>
    </dsp:sp>
    <dsp:sp modelId="{2F65A6AF-A945-4A0E-A867-CCB3A02D6E61}">
      <dsp:nvSpPr>
        <dsp:cNvPr id="0" name=""/>
        <dsp:cNvSpPr/>
      </dsp:nvSpPr>
      <dsp:spPr>
        <a:xfrm>
          <a:off x="735362" y="3968137"/>
          <a:ext cx="2976388" cy="1432976"/>
        </a:xfrm>
        <a:prstGeom prst="rect">
          <a:avLst/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28" tIns="122842" rIns="117028" bIns="12284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kern="1200" dirty="0"/>
            <a:t>Inter-networking on a global scale</a:t>
          </a:r>
          <a:endParaRPr lang="en-US" sz="1400" b="1" kern="1200" dirty="0"/>
        </a:p>
      </dsp:txBody>
      <dsp:txXfrm>
        <a:off x="735362" y="3968137"/>
        <a:ext cx="2976388" cy="143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51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14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84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107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711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2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37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97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35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3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69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E9311-1B1E-44E3-B0C2-03EB75285480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25F47-39A5-4652-8B86-94A6A0FE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339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DC59C-A3FC-43D7-9C88-CFEFEE8FD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966" y="1422399"/>
            <a:ext cx="4494723" cy="112889"/>
          </a:xfrm>
        </p:spPr>
        <p:txBody>
          <a:bodyPr anchor="t">
            <a:noAutofit/>
          </a:bodyPr>
          <a:lstStyle/>
          <a:p>
            <a:pPr algn="l"/>
            <a:r>
              <a:rPr lang="en-GB" sz="4000" b="1" dirty="0">
                <a:solidFill>
                  <a:srgbClr val="000000"/>
                </a:solidFill>
              </a:rPr>
              <a:t>Realtime IoT Defence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3F5FA5-16B9-47A9-9E4C-8797A91C2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GB" sz="1100" dirty="0">
                <a:solidFill>
                  <a:srgbClr val="000000"/>
                </a:solidFill>
              </a:rPr>
              <a:t>			Presented by : 	Toyatma Fedee</a:t>
            </a:r>
          </a:p>
          <a:p>
            <a:pPr algn="l"/>
            <a:r>
              <a:rPr lang="en-GB" sz="1100" dirty="0">
                <a:solidFill>
                  <a:srgbClr val="000000"/>
                </a:solidFill>
              </a:rPr>
              <a:t>			                       	Ciaran Meade</a:t>
            </a:r>
          </a:p>
          <a:p>
            <a:pPr algn="l"/>
            <a:r>
              <a:rPr lang="en-GB" sz="1100" dirty="0">
                <a:solidFill>
                  <a:srgbClr val="000000"/>
                </a:solidFill>
              </a:rPr>
              <a:t>				Eoin Finney</a:t>
            </a:r>
          </a:p>
          <a:p>
            <a:pPr algn="l"/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1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B4D6891-5BEE-49DB-B9D0-605BA525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2581546"/>
            <a:ext cx="4141760" cy="260930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535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223A33-F908-40AA-9641-0B163F2E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39.png" descr="Table&#10;&#10;Description automatically generated">
            <a:extLst>
              <a:ext uri="{FF2B5EF4-FFF2-40B4-BE49-F238E27FC236}">
                <a16:creationId xmlns:a16="http://schemas.microsoft.com/office/drawing/2014/main" id="{BF9F94C7-BA51-4FC3-91E6-52BA9EA814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769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63C37EF-C361-4219-A8A8-83228B349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081A2E-18F8-46ED-B4FF-B66C59D3DF5C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Firewalls</a:t>
            </a:r>
          </a:p>
        </p:txBody>
      </p:sp>
    </p:spTree>
    <p:extLst>
      <p:ext uri="{BB962C8B-B14F-4D97-AF65-F5344CB8AC3E}">
        <p14:creationId xmlns:p14="http://schemas.microsoft.com/office/powerpoint/2010/main" val="91364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3290C-5582-4CDF-A68F-F3A24E58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428000"/>
            <a:ext cx="11222622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300" b="1" dirty="0">
                <a:solidFill>
                  <a:schemeClr val="bg1"/>
                </a:solidFill>
              </a:rPr>
              <a:t>Firewall can be software, hardware, or cloud based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6750A2-C70A-4924-85BD-3480B101B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594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9EA2DCB-8326-4511-911F-35FB20F72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15" y="643467"/>
            <a:ext cx="694231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91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4E99FED-ECFE-4C57-B6F4-4FF9DDACF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52" y="643467"/>
            <a:ext cx="913289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123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4343A7C-47B2-4E29-95C3-B11E3B84B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79830"/>
            <a:ext cx="10905066" cy="4498338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14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How to secure your business with honeypots | EC-Council ...">
            <a:extLst>
              <a:ext uri="{FF2B5EF4-FFF2-40B4-BE49-F238E27FC236}">
                <a16:creationId xmlns:a16="http://schemas.microsoft.com/office/drawing/2014/main" id="{7AB3597A-8A33-40F7-A9B6-66461F2A7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2" r="14073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7">
            <a:extLst>
              <a:ext uri="{FF2B5EF4-FFF2-40B4-BE49-F238E27FC236}">
                <a16:creationId xmlns:a16="http://schemas.microsoft.com/office/drawing/2014/main" id="{32B9A5F5-7E6D-4515-86A5-8849E7C2C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5" r="24213" b="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860A3-6CCD-4FD1-BBE1-62B46E6C1D8D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080808"/>
                </a:solidFill>
                <a:effectLst/>
                <a:latin typeface="+mj-lt"/>
                <a:ea typeface="+mj-ea"/>
                <a:cs typeface="+mj-cs"/>
              </a:rPr>
              <a:t>Honeypots</a:t>
            </a:r>
            <a:endParaRPr lang="en-US" sz="2800" b="1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ame 138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4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EC75C-5675-534D-8916-8BA5069DD678}"/>
              </a:ext>
            </a:extLst>
          </p:cNvPr>
          <p:cNvSpPr txBox="1"/>
          <p:nvPr/>
        </p:nvSpPr>
        <p:spPr>
          <a:xfrm>
            <a:off x="1584776" y="1529156"/>
            <a:ext cx="9015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E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/>
              <a:t>Honeypot are a fantastic resource to log common and uncommon attacks made against a computer, and against an entire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/>
              <a:t>We used Tpot Community Edition as our Honeypot framework, due to the scalability and the amount of choice it gave us.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/>
              <a:t>In our project, we had numerous honeypots running, which included IoT specific honeypots.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05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1795685-3D2C-47A6-A9A8-3BAE022C3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Electronic components on a white background">
            <a:extLst>
              <a:ext uri="{FF2B5EF4-FFF2-40B4-BE49-F238E27FC236}">
                <a16:creationId xmlns:a16="http://schemas.microsoft.com/office/drawing/2014/main" id="{D2C2F20B-3D04-412D-8A02-3CCE8D796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2" b="2892"/>
          <a:stretch/>
        </p:blipFill>
        <p:spPr>
          <a:xfrm>
            <a:off x="643426" y="10"/>
            <a:ext cx="10905149" cy="6857990"/>
          </a:xfrm>
          <a:prstGeom prst="rect">
            <a:avLst/>
          </a:prstGeom>
        </p:spPr>
      </p:pic>
      <p:sp>
        <p:nvSpPr>
          <p:cNvPr id="46" name="Freeform 6">
            <a:extLst>
              <a:ext uri="{FF2B5EF4-FFF2-40B4-BE49-F238E27FC236}">
                <a16:creationId xmlns:a16="http://schemas.microsoft.com/office/drawing/2014/main" id="{74E5C9C3-37C9-425E-A935-0CE649921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2526C943-4313-4653-93E0-80AA1FD6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15BDA691-46A7-4C7D-9398-AEAD6CEA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1130617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CD5DAA0A-0AC7-40DE-96E8-1DE5C6B0F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1130617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054E9-6717-2243-A34F-EEDA22CF6D14}"/>
              </a:ext>
            </a:extLst>
          </p:cNvPr>
          <p:cNvSpPr txBox="1"/>
          <p:nvPr/>
        </p:nvSpPr>
        <p:spPr>
          <a:xfrm>
            <a:off x="2458720" y="3059667"/>
            <a:ext cx="727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>
                <a:solidFill>
                  <a:schemeClr val="bg1"/>
                </a:solidFill>
                <a:latin typeface="+mj-lt"/>
              </a:rPr>
              <a:t>Cronjobs and the Use of Firewalls</a:t>
            </a:r>
            <a:endParaRPr lang="en-US" sz="28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896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EE550B4-225B-4E7A-82B2-05947C887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3"/>
          <a:stretch/>
        </p:blipFill>
        <p:spPr>
          <a:xfrm>
            <a:off x="2463375" y="1061356"/>
            <a:ext cx="8591918" cy="557106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F8DE0-20F7-4EB7-9399-D4160A5C4AC9}"/>
              </a:ext>
            </a:extLst>
          </p:cNvPr>
          <p:cNvSpPr txBox="1"/>
          <p:nvPr/>
        </p:nvSpPr>
        <p:spPr>
          <a:xfrm>
            <a:off x="2249853" y="315077"/>
            <a:ext cx="7025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What is Internet of Things ?</a:t>
            </a:r>
          </a:p>
        </p:txBody>
      </p:sp>
    </p:spTree>
    <p:extLst>
      <p:ext uri="{BB962C8B-B14F-4D97-AF65-F5344CB8AC3E}">
        <p14:creationId xmlns:p14="http://schemas.microsoft.com/office/powerpoint/2010/main" val="1482830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917F6-C440-B542-B336-BD446C05C071}"/>
              </a:ext>
            </a:extLst>
          </p:cNvPr>
          <p:cNvSpPr txBox="1"/>
          <p:nvPr/>
        </p:nvSpPr>
        <p:spPr>
          <a:xfrm>
            <a:off x="5176520" y="2514600"/>
            <a:ext cx="5775960" cy="247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383AF-1645-48A1-A2AF-E83149F1D500}"/>
              </a:ext>
            </a:extLst>
          </p:cNvPr>
          <p:cNvSpPr txBox="1"/>
          <p:nvPr/>
        </p:nvSpPr>
        <p:spPr>
          <a:xfrm>
            <a:off x="1668118" y="1485900"/>
            <a:ext cx="909596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Cronjobs were key in how we achieved our goal of real-time defence of our2 network. 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Cronjobs are manually-set scheduled tasks that occur whenever the user wants. 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We set our scripts to run every 4 and 5 minutes. 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Our scripts consisted of the following: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cs typeface="Calibri"/>
              </a:rPr>
              <a:t>Our first script took in the most recent events that Suricata logged, took the IP addresses out (excluding a few important ones).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cs typeface="Calibri"/>
              </a:rPr>
              <a:t>The second script then ran that script and sent the IP's taken from that and put them in a file, making sure there were no duplicates.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cs typeface="Calibri"/>
              </a:rPr>
              <a:t>The third script took all the IP addresses in the file and dropped all of them via iptables (a built-in firewall in all Linux distributions).</a:t>
            </a: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452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6B7CD1C-5F8F-40DB-97A0-A1B011B44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1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1795685-3D2C-47A6-A9A8-3BAE022C3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Electronic components on a white background">
            <a:extLst>
              <a:ext uri="{FF2B5EF4-FFF2-40B4-BE49-F238E27FC236}">
                <a16:creationId xmlns:a16="http://schemas.microsoft.com/office/drawing/2014/main" id="{D2C2F20B-3D04-412D-8A02-3CCE8D796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2" b="2892"/>
          <a:stretch/>
        </p:blipFill>
        <p:spPr>
          <a:xfrm>
            <a:off x="643426" y="10"/>
            <a:ext cx="10905149" cy="6857990"/>
          </a:xfrm>
          <a:prstGeom prst="rect">
            <a:avLst/>
          </a:prstGeom>
        </p:spPr>
      </p:pic>
      <p:sp>
        <p:nvSpPr>
          <p:cNvPr id="46" name="Freeform 6">
            <a:extLst>
              <a:ext uri="{FF2B5EF4-FFF2-40B4-BE49-F238E27FC236}">
                <a16:creationId xmlns:a16="http://schemas.microsoft.com/office/drawing/2014/main" id="{74E5C9C3-37C9-425E-A935-0CE649921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2526C943-4313-4653-93E0-80AA1FD6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15BDA691-46A7-4C7D-9398-AEAD6CEA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1130617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CD5DAA0A-0AC7-40DE-96E8-1DE5C6B0F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1130617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054E9-6717-2243-A34F-EEDA22CF6D14}"/>
              </a:ext>
            </a:extLst>
          </p:cNvPr>
          <p:cNvSpPr txBox="1"/>
          <p:nvPr/>
        </p:nvSpPr>
        <p:spPr>
          <a:xfrm>
            <a:off x="2458720" y="3059667"/>
            <a:ext cx="72745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2800" b="1" dirty="0">
                <a:solidFill>
                  <a:schemeClr val="bg1"/>
                </a:solidFill>
                <a:latin typeface="+mj-lt"/>
              </a:rPr>
              <a:t>Question Time!</a:t>
            </a:r>
            <a:endParaRPr lang="en-IE" sz="2800" b="1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974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E401A757-74BD-4B35-BB4B-557677BB4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636086"/>
              </p:ext>
            </p:extLst>
          </p:nvPr>
        </p:nvGraphicFramePr>
        <p:xfrm>
          <a:off x="838200" y="1215342"/>
          <a:ext cx="10515600" cy="496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6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35AFE39E-70E2-4D9C-B527-C9697F8A7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481457"/>
              </p:ext>
            </p:extLst>
          </p:nvPr>
        </p:nvGraphicFramePr>
        <p:xfrm>
          <a:off x="644056" y="1759353"/>
          <a:ext cx="10927829" cy="4546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466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8820B84C-82F9-4BFE-BCB9-904812FFE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1975335"/>
              </p:ext>
            </p:extLst>
          </p:nvPr>
        </p:nvGraphicFramePr>
        <p:xfrm>
          <a:off x="838200" y="868101"/>
          <a:ext cx="10506456" cy="540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955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32FF1-C688-4BF0-A185-4161D213ED83}"/>
              </a:ext>
            </a:extLst>
          </p:cNvPr>
          <p:cNvSpPr txBox="1"/>
          <p:nvPr/>
        </p:nvSpPr>
        <p:spPr>
          <a:xfrm>
            <a:off x="1332089" y="1049867"/>
            <a:ext cx="706684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IoT Communication Model: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Device to Device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Device to Cloud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Device to Gateway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Device to Back end Data sharing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423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BDF5B1-93C2-49D2-B609-0B5AFD574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6" y="0"/>
            <a:ext cx="92250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16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B1530E-1383-449E-810C-1EF3971C6FE9}"/>
              </a:ext>
            </a:extLst>
          </p:cNvPr>
          <p:cNvSpPr txBox="1"/>
          <p:nvPr/>
        </p:nvSpPr>
        <p:spPr>
          <a:xfrm>
            <a:off x="787079" y="1411329"/>
            <a:ext cx="849581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Understanding Attacks on IoT</a:t>
            </a:r>
          </a:p>
          <a:p>
            <a:endParaRPr lang="en-GB" sz="4000" b="1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/>
              <a:t>Lack of security software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Interoperability Issues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Unskilled Manufacturers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b="1" dirty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Physical Security Risk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94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94B82F-51E1-45AB-944B-4DF2851FC66F}"/>
              </a:ext>
            </a:extLst>
          </p:cNvPr>
          <p:cNvSpPr txBox="1"/>
          <p:nvPr/>
        </p:nvSpPr>
        <p:spPr>
          <a:xfrm>
            <a:off x="7464614" y="1783959"/>
            <a:ext cx="4087306" cy="16450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IDS vs IPS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lose-up of a server network panel with lights and cables">
            <a:extLst>
              <a:ext uri="{FF2B5EF4-FFF2-40B4-BE49-F238E27FC236}">
                <a16:creationId xmlns:a16="http://schemas.microsoft.com/office/drawing/2014/main" id="{DF8C7202-82FF-4B45-94EC-450A608A4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1134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219</Words>
  <Application>Microsoft Office PowerPoint</Application>
  <PresentationFormat>Widescreen</PresentationFormat>
  <Paragraphs>43</Paragraphs>
  <Slides>22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Realtime IoT Defence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Firewall can be software, hardware, or cloud based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 IoT Defence</dc:title>
  <dc:creator>T. Fedee</dc:creator>
  <cp:lastModifiedBy>Eoin Finney</cp:lastModifiedBy>
  <cp:revision>108</cp:revision>
  <dcterms:created xsi:type="dcterms:W3CDTF">2021-05-17T12:09:57Z</dcterms:created>
  <dcterms:modified xsi:type="dcterms:W3CDTF">2021-05-19T21:37:01Z</dcterms:modified>
</cp:coreProperties>
</file>